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Lst>
  <p:notesMasterIdLst>
    <p:notesMasterId r:id="rId31"/>
  </p:notesMasterIdLst>
  <p:sldIdLst>
    <p:sldId id="258" r:id="rId2"/>
    <p:sldId id="260" r:id="rId3"/>
    <p:sldId id="261" r:id="rId4"/>
    <p:sldId id="273" r:id="rId5"/>
    <p:sldId id="269" r:id="rId6"/>
    <p:sldId id="286" r:id="rId7"/>
    <p:sldId id="268" r:id="rId8"/>
    <p:sldId id="262" r:id="rId9"/>
    <p:sldId id="287" r:id="rId10"/>
    <p:sldId id="270" r:id="rId11"/>
    <p:sldId id="271" r:id="rId12"/>
    <p:sldId id="272" r:id="rId13"/>
    <p:sldId id="263" r:id="rId14"/>
    <p:sldId id="274" r:id="rId15"/>
    <p:sldId id="275" r:id="rId16"/>
    <p:sldId id="276" r:id="rId17"/>
    <p:sldId id="264" r:id="rId18"/>
    <p:sldId id="277" r:id="rId19"/>
    <p:sldId id="256" r:id="rId20"/>
    <p:sldId id="279" r:id="rId21"/>
    <p:sldId id="265" r:id="rId22"/>
    <p:sldId id="280" r:id="rId23"/>
    <p:sldId id="281" r:id="rId24"/>
    <p:sldId id="266" r:id="rId25"/>
    <p:sldId id="283" r:id="rId26"/>
    <p:sldId id="267" r:id="rId27"/>
    <p:sldId id="284" r:id="rId28"/>
    <p:sldId id="285" r:id="rId29"/>
    <p:sldId id="257" r:id="rId30"/>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guide id="3" pos="211" userDrawn="1">
          <p15:clr>
            <a:srgbClr val="A4A3A4"/>
          </p15:clr>
        </p15:guide>
        <p15:guide id="4" pos="7469"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刘云轩" initials="刘云轩" lastIdx="1" clrIdx="0">
    <p:extLst>
      <p:ext uri="{19B8F6BF-5375-455C-9EA6-DF929625EA0E}">
        <p15:presenceInfo xmlns:p15="http://schemas.microsoft.com/office/powerpoint/2012/main" userId="刘云轩"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F7F7F"/>
    <a:srgbClr val="F2F2F2"/>
    <a:srgbClr val="A5A5A5"/>
    <a:srgbClr val="E7E3E0"/>
    <a:srgbClr val="595959"/>
    <a:srgbClr val="404040"/>
    <a:srgbClr val="E9E9E9"/>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05" autoAdjust="0"/>
    <p:restoredTop sz="92344" autoAdjust="0"/>
  </p:normalViewPr>
  <p:slideViewPr>
    <p:cSldViewPr snapToGrid="0" snapToObjects="1">
      <p:cViewPr varScale="1">
        <p:scale>
          <a:sx n="62" d="100"/>
          <a:sy n="62" d="100"/>
        </p:scale>
        <p:origin x="652" y="56"/>
      </p:cViewPr>
      <p:guideLst>
        <p:guide pos="3840"/>
        <p:guide orient="horz" pos="2160"/>
        <p:guide pos="211"/>
        <p:guide pos="7469"/>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a:noFill/>
            </a:ln>
          </c:spPr>
          <c:dPt>
            <c:idx val="0"/>
            <c:bubble3D val="0"/>
            <c:spPr>
              <a:solidFill>
                <a:schemeClr val="tx1">
                  <a:lumMod val="75000"/>
                  <a:lumOff val="25000"/>
                </a:schemeClr>
              </a:solidFill>
              <a:ln w="19050">
                <a:noFill/>
              </a:ln>
              <a:effectLst/>
            </c:spPr>
            <c:extLst>
              <c:ext xmlns:c16="http://schemas.microsoft.com/office/drawing/2014/chart" uri="{C3380CC4-5D6E-409C-BE32-E72D297353CC}">
                <c16:uniqueId val="{00000001-3B22-4EFB-B985-C4E695B12C53}"/>
              </c:ext>
            </c:extLst>
          </c:dPt>
          <c:dPt>
            <c:idx val="1"/>
            <c:bubble3D val="0"/>
            <c:spPr>
              <a:solidFill>
                <a:schemeClr val="tx1">
                  <a:lumMod val="50000"/>
                  <a:lumOff val="50000"/>
                </a:schemeClr>
              </a:solidFill>
              <a:ln w="19050">
                <a:noFill/>
              </a:ln>
              <a:effectLst/>
            </c:spPr>
            <c:extLst>
              <c:ext xmlns:c16="http://schemas.microsoft.com/office/drawing/2014/chart" uri="{C3380CC4-5D6E-409C-BE32-E72D297353CC}">
                <c16:uniqueId val="{00000003-3B22-4EFB-B985-C4E695B12C53}"/>
              </c:ext>
            </c:extLst>
          </c:dPt>
          <c:dPt>
            <c:idx val="2"/>
            <c:bubble3D val="0"/>
            <c:spPr>
              <a:solidFill>
                <a:schemeClr val="accent3"/>
              </a:solidFill>
              <a:ln w="19050">
                <a:noFill/>
              </a:ln>
              <a:effectLst/>
            </c:spPr>
            <c:extLst>
              <c:ext xmlns:c16="http://schemas.microsoft.com/office/drawing/2014/chart" uri="{C3380CC4-5D6E-409C-BE32-E72D297353CC}">
                <c16:uniqueId val="{00000005-3B22-4EFB-B985-C4E695B12C53}"/>
              </c:ext>
            </c:extLst>
          </c:dPt>
          <c:cat>
            <c:strRef>
              <c:f>Sheet1!$A$2:$A$4</c:f>
              <c:strCache>
                <c:ptCount val="3"/>
                <c:pt idx="0">
                  <c:v>第一季度</c:v>
                </c:pt>
                <c:pt idx="1">
                  <c:v>第二季度</c:v>
                </c:pt>
                <c:pt idx="2">
                  <c:v>第三季度</c:v>
                </c:pt>
              </c:strCache>
            </c:strRef>
          </c:cat>
          <c:val>
            <c:numRef>
              <c:f>Sheet1!$B$2:$B$4</c:f>
              <c:numCache>
                <c:formatCode>General</c:formatCode>
                <c:ptCount val="3"/>
                <c:pt idx="0">
                  <c:v>8.1999999999999993</c:v>
                </c:pt>
                <c:pt idx="1">
                  <c:v>3.2</c:v>
                </c:pt>
                <c:pt idx="2">
                  <c:v>1.4</c:v>
                </c:pt>
              </c:numCache>
            </c:numRef>
          </c:val>
          <c:extLst>
            <c:ext xmlns:c16="http://schemas.microsoft.com/office/drawing/2014/chart" uri="{C3380CC4-5D6E-409C-BE32-E72D297353CC}">
              <c16:uniqueId val="{00000006-3B22-4EFB-B985-C4E695B12C53}"/>
            </c:ext>
          </c:extLst>
        </c:ser>
        <c:dLbls>
          <c:showLegendKey val="0"/>
          <c:showVal val="0"/>
          <c:showCatName val="0"/>
          <c:showSerName val="0"/>
          <c:showPercent val="0"/>
          <c:showBubbleSize val="0"/>
          <c:showLeaderLines val="1"/>
        </c:dLbls>
        <c:firstSliceAng val="0"/>
        <c:holeSize val="62"/>
      </c:doughnutChart>
      <c:spPr>
        <a:noFill/>
        <a:ln>
          <a:noFill/>
        </a:ln>
        <a:effectLst/>
      </c:spPr>
    </c:plotArea>
    <c:legend>
      <c:legendPos val="l"/>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系列 1</c:v>
                </c:pt>
              </c:strCache>
            </c:strRef>
          </c:tx>
          <c:spPr>
            <a:solidFill>
              <a:schemeClr val="tx1">
                <a:lumMod val="85000"/>
                <a:lumOff val="15000"/>
              </a:schemeClr>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AF7-4AF3-B9E3-150AB3BC48D1}"/>
            </c:ext>
          </c:extLst>
        </c:ser>
        <c:ser>
          <c:idx val="1"/>
          <c:order val="1"/>
          <c:tx>
            <c:strRef>
              <c:f>Sheet1!$C$1</c:f>
              <c:strCache>
                <c:ptCount val="1"/>
                <c:pt idx="0">
                  <c:v>系列 2</c:v>
                </c:pt>
              </c:strCache>
            </c:strRef>
          </c:tx>
          <c:spPr>
            <a:solidFill>
              <a:schemeClr val="tx1">
                <a:lumMod val="50000"/>
                <a:lumOff val="50000"/>
              </a:schemeClr>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AF7-4AF3-B9E3-150AB3BC48D1}"/>
            </c:ext>
          </c:extLst>
        </c:ser>
        <c:ser>
          <c:idx val="2"/>
          <c:order val="2"/>
          <c:tx>
            <c:strRef>
              <c:f>Sheet1!$D$1</c:f>
              <c:strCache>
                <c:ptCount val="1"/>
                <c:pt idx="0">
                  <c:v>系列 3</c:v>
                </c:pt>
              </c:strCache>
            </c:strRef>
          </c:tx>
          <c:spPr>
            <a:solidFill>
              <a:schemeClr val="bg1">
                <a:lumMod val="75000"/>
              </a:schemeClr>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AF7-4AF3-B9E3-150AB3BC48D1}"/>
            </c:ext>
          </c:extLst>
        </c:ser>
        <c:dLbls>
          <c:showLegendKey val="0"/>
          <c:showVal val="0"/>
          <c:showCatName val="0"/>
          <c:showSerName val="0"/>
          <c:showPercent val="0"/>
          <c:showBubbleSize val="0"/>
        </c:dLbls>
        <c:gapWidth val="68"/>
        <c:overlap val="100"/>
        <c:axId val="1754523360"/>
        <c:axId val="1754522112"/>
      </c:barChart>
      <c:catAx>
        <c:axId val="175452336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754522112"/>
        <c:crosses val="autoZero"/>
        <c:auto val="1"/>
        <c:lblAlgn val="ctr"/>
        <c:lblOffset val="100"/>
        <c:noMultiLvlLbl val="0"/>
      </c:catAx>
      <c:valAx>
        <c:axId val="1754522112"/>
        <c:scaling>
          <c:orientation val="minMax"/>
        </c:scaling>
        <c:delete val="0"/>
        <c:axPos val="b"/>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75452336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image1.png>
</file>

<file path=ppt/media/image10.jpg>
</file>

<file path=ppt/media/image11.jpg>
</file>

<file path=ppt/media/image12.jpg>
</file>

<file path=ppt/media/image13.jpg>
</file>

<file path=ppt/media/image14.jpg>
</file>

<file path=ppt/media/image2.png>
</file>

<file path=ppt/media/image3.jp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0C86DA-0120-4290-BD74-34B9208F9F70}" type="datetimeFigureOut">
              <a:rPr lang="zh-CN" altLang="en-US" smtClean="0"/>
              <a:t>2018/6/13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629414-7B79-4805-93E0-7FE989C442D8}" type="slidenum">
              <a:rPr lang="zh-CN" altLang="en-US" smtClean="0"/>
              <a:t>‹#›</a:t>
            </a:fld>
            <a:endParaRPr lang="zh-CN" altLang="en-US"/>
          </a:p>
        </p:txBody>
      </p:sp>
    </p:spTree>
    <p:extLst>
      <p:ext uri="{BB962C8B-B14F-4D97-AF65-F5344CB8AC3E}">
        <p14:creationId xmlns:p14="http://schemas.microsoft.com/office/powerpoint/2010/main" val="34348981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3629414-7B79-4805-93E0-7FE989C442D8}" type="slidenum">
              <a:rPr lang="zh-CN" altLang="en-US" smtClean="0"/>
              <a:t>2</a:t>
            </a:fld>
            <a:endParaRPr lang="zh-CN" altLang="en-US"/>
          </a:p>
        </p:txBody>
      </p:sp>
    </p:spTree>
    <p:extLst>
      <p:ext uri="{BB962C8B-B14F-4D97-AF65-F5344CB8AC3E}">
        <p14:creationId xmlns:p14="http://schemas.microsoft.com/office/powerpoint/2010/main" val="9112820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3629414-7B79-4805-93E0-7FE989C442D8}" type="slidenum">
              <a:rPr lang="zh-CN" altLang="en-US" smtClean="0"/>
              <a:t>9</a:t>
            </a:fld>
            <a:endParaRPr lang="zh-CN" altLang="en-US"/>
          </a:p>
        </p:txBody>
      </p:sp>
    </p:spTree>
    <p:extLst>
      <p:ext uri="{BB962C8B-B14F-4D97-AF65-F5344CB8AC3E}">
        <p14:creationId xmlns:p14="http://schemas.microsoft.com/office/powerpoint/2010/main" val="14363287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3629414-7B79-4805-93E0-7FE989C442D8}" type="slidenum">
              <a:rPr lang="zh-CN" altLang="en-US" smtClean="0"/>
              <a:t>11</a:t>
            </a:fld>
            <a:endParaRPr lang="zh-CN" altLang="en-US"/>
          </a:p>
        </p:txBody>
      </p:sp>
    </p:spTree>
    <p:extLst>
      <p:ext uri="{BB962C8B-B14F-4D97-AF65-F5344CB8AC3E}">
        <p14:creationId xmlns:p14="http://schemas.microsoft.com/office/powerpoint/2010/main" val="1636483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3629414-7B79-4805-93E0-7FE989C442D8}" type="slidenum">
              <a:rPr lang="zh-CN" altLang="en-US" smtClean="0"/>
              <a:t>25</a:t>
            </a:fld>
            <a:endParaRPr lang="zh-CN" altLang="en-US"/>
          </a:p>
        </p:txBody>
      </p:sp>
    </p:spTree>
    <p:extLst>
      <p:ext uri="{BB962C8B-B14F-4D97-AF65-F5344CB8AC3E}">
        <p14:creationId xmlns:p14="http://schemas.microsoft.com/office/powerpoint/2010/main" val="3747545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office.msn.com.cn/"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8_标题幻灯片">
    <p:bg>
      <p:bgPr>
        <a:solidFill>
          <a:schemeClr val="bg1">
            <a:lumMod val="95000"/>
          </a:schemeClr>
        </a:solidFill>
        <a:effectLst/>
      </p:bgPr>
    </p:bg>
    <p:spTree>
      <p:nvGrpSpPr>
        <p:cNvPr id="1" name=""/>
        <p:cNvGrpSpPr/>
        <p:nvPr/>
      </p:nvGrpSpPr>
      <p:grpSpPr>
        <a:xfrm>
          <a:off x="0" y="0"/>
          <a:ext cx="0" cy="0"/>
          <a:chOff x="0" y="0"/>
          <a:chExt cx="0" cy="0"/>
        </a:xfrm>
      </p:grpSpPr>
      <p:sp>
        <p:nvSpPr>
          <p:cNvPr id="4" name="直角三角形 3"/>
          <p:cNvSpPr/>
          <p:nvPr userDrawn="1"/>
        </p:nvSpPr>
        <p:spPr>
          <a:xfrm flipH="1">
            <a:off x="3183467" y="2391830"/>
            <a:ext cx="8673571" cy="3987150"/>
          </a:xfrm>
          <a:prstGeom prst="rtTriangle">
            <a:avLst/>
          </a:prstGeom>
          <a:solidFill>
            <a:srgbClr val="E7E3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任意多边形 4"/>
          <p:cNvSpPr/>
          <p:nvPr userDrawn="1"/>
        </p:nvSpPr>
        <p:spPr>
          <a:xfrm flipH="1" flipV="1">
            <a:off x="334964" y="1921924"/>
            <a:ext cx="11522075" cy="4457057"/>
          </a:xfrm>
          <a:custGeom>
            <a:avLst/>
            <a:gdLst>
              <a:gd name="connsiteX0" fmla="*/ 11522075 w 11522075"/>
              <a:gd name="connsiteY0" fmla="*/ 4457057 h 4457057"/>
              <a:gd name="connsiteX1" fmla="*/ 0 w 11522075"/>
              <a:gd name="connsiteY1" fmla="*/ 4457057 h 4457057"/>
              <a:gd name="connsiteX2" fmla="*/ 0 w 11522075"/>
              <a:gd name="connsiteY2" fmla="*/ 0 h 4457057"/>
              <a:gd name="connsiteX3" fmla="*/ 3330794 w 11522075"/>
              <a:gd name="connsiteY3" fmla="*/ 0 h 4457057"/>
              <a:gd name="connsiteX4" fmla="*/ 11522075 w 11522075"/>
              <a:gd name="connsiteY4" fmla="*/ 3765447 h 4457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22075" h="4457057">
                <a:moveTo>
                  <a:pt x="11522075" y="4457057"/>
                </a:moveTo>
                <a:lnTo>
                  <a:pt x="0" y="4457057"/>
                </a:lnTo>
                <a:lnTo>
                  <a:pt x="0" y="0"/>
                </a:lnTo>
                <a:lnTo>
                  <a:pt x="3330794" y="0"/>
                </a:lnTo>
                <a:lnTo>
                  <a:pt x="11522075" y="3765447"/>
                </a:lnTo>
                <a:close/>
              </a:path>
            </a:pathLst>
          </a:custGeom>
          <a:pattFill prst="ltDnDiag">
            <a:fgClr>
              <a:schemeClr val="bg1">
                <a:lumMod val="75000"/>
              </a:schemeClr>
            </a:fgClr>
            <a:bgClr>
              <a:srgbClr val="E9E9E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 name="直接连接符 5"/>
          <p:cNvCxnSpPr/>
          <p:nvPr userDrawn="1"/>
        </p:nvCxnSpPr>
        <p:spPr>
          <a:xfrm>
            <a:off x="6420831" y="1921924"/>
            <a:ext cx="5436207" cy="24989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38405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491705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defTabSz="609585"/>
            <a:r>
              <a:rPr lang="zh-CN" altLang="en-US" sz="1800" dirty="0">
                <a:solidFill>
                  <a:srgbClr val="FFFFFF"/>
                </a:solidFill>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defTabSz="609585">
              <a:lnSpc>
                <a:spcPct val="130000"/>
              </a:lnSpc>
            </a:pPr>
            <a:r>
              <a:rPr lang="zh-CN" altLang="en-US" sz="1400" dirty="0">
                <a:solidFill>
                  <a:srgbClr val="FFFFFF"/>
                </a:solidFill>
                <a:latin typeface="Segoe UI Light"/>
                <a:ea typeface="微软雅黑"/>
                <a:cs typeface="Segoe UI Light"/>
              </a:rPr>
              <a:t>字体使用 </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行距</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背景图片出处</a:t>
            </a: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声明</a:t>
            </a:r>
            <a:endParaRPr lang="en-US" altLang="zh-CN" sz="1400" dirty="0">
              <a:solidFill>
                <a:srgbClr val="FFFFFF"/>
              </a:solidFill>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a:lnSpc>
                <a:spcPct val="130000"/>
              </a:lnSpc>
            </a:pPr>
            <a:r>
              <a:rPr lang="zh-CN" altLang="en-US" sz="1400" dirty="0">
                <a:solidFill>
                  <a:srgbClr val="FFFFFF"/>
                </a:solidFill>
                <a:latin typeface="Segoe UI Light"/>
                <a:ea typeface="微软雅黑"/>
                <a:cs typeface="Segoe UI Light"/>
              </a:rPr>
              <a:t>英文 </a:t>
            </a:r>
            <a:r>
              <a:rPr lang="en-US" altLang="zh-CN" sz="1400" dirty="0">
                <a:solidFill>
                  <a:srgbClr val="FFFFFF"/>
                </a:solidFill>
                <a:latin typeface="Segoe UI Light"/>
                <a:cs typeface="Segoe UI Light"/>
              </a:rPr>
              <a:t>Century Gothic</a:t>
            </a: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中文 微软雅黑</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正文 </a:t>
            </a:r>
            <a:r>
              <a:rPr lang="en-US" altLang="zh-CN" sz="1400" dirty="0">
                <a:solidFill>
                  <a:srgbClr val="FFFFFF"/>
                </a:solidFill>
                <a:latin typeface="Segoe UI Light"/>
                <a:ea typeface="微软雅黑"/>
                <a:cs typeface="Segoe UI Light"/>
              </a:rPr>
              <a:t>1.3</a:t>
            </a: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en-US" altLang="zh-CN" sz="1400" dirty="0" err="1">
                <a:solidFill>
                  <a:srgbClr val="FFFFFF"/>
                </a:solidFill>
                <a:latin typeface="Segoe UI Light"/>
                <a:ea typeface="微软雅黑"/>
                <a:cs typeface="Segoe UI Light"/>
              </a:rPr>
              <a:t>cn.bing.com</a:t>
            </a: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prstClr val="white"/>
                </a:solidFill>
                <a:latin typeface="Segoe UI Light"/>
                <a:ea typeface="微软雅黑" charset="0"/>
                <a:cs typeface="Segoe UI Light"/>
              </a:rPr>
              <a:t>OfficePLUS</a:t>
            </a:r>
            <a:endParaRPr lang="zh-CN" altLang="en-US" sz="1000" dirty="0">
              <a:solidFill>
                <a:prstClr val="white"/>
              </a:solidFill>
              <a:latin typeface="Segoe UI Light"/>
              <a:ea typeface="微软雅黑" charset="0"/>
              <a:cs typeface="Segoe UI Light"/>
            </a:endParaRPr>
          </a:p>
        </p:txBody>
      </p:sp>
    </p:spTree>
    <p:extLst>
      <p:ext uri="{BB962C8B-B14F-4D97-AF65-F5344CB8AC3E}">
        <p14:creationId xmlns:p14="http://schemas.microsoft.com/office/powerpoint/2010/main" val="14339258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algn="ctr" defTabSz="609585"/>
            <a:r>
              <a:rPr kumimoji="1" lang="zh-CN" altLang="en-US" sz="1333" dirty="0">
                <a:solidFill>
                  <a:srgbClr val="000000"/>
                </a:solidFill>
                <a:latin typeface="Century Gothic"/>
                <a:ea typeface="微软雅黑" charset="0"/>
              </a:rPr>
              <a:t>点击</a:t>
            </a:r>
            <a:r>
              <a:rPr kumimoji="1" lang="en-US" altLang="zh-CN" sz="1333" dirty="0">
                <a:solidFill>
                  <a:srgbClr val="000000"/>
                </a:solidFill>
                <a:latin typeface="Segoe UI Light" charset="0"/>
                <a:ea typeface="Segoe UI Light" charset="0"/>
                <a:cs typeface="Segoe UI Light" charset="0"/>
              </a:rPr>
              <a:t>Logo</a:t>
            </a:r>
            <a:r>
              <a:rPr kumimoji="1" lang="zh-CN" altLang="en-US" sz="1333" dirty="0">
                <a:solidFill>
                  <a:srgbClr val="000000"/>
                </a:solidFill>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8439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9_标题幻灯片">
    <p:bg>
      <p:bgPr>
        <a:solidFill>
          <a:schemeClr val="bg1">
            <a:lumMod val="95000"/>
          </a:schemeClr>
        </a:solidFill>
        <a:effectLst/>
      </p:bgPr>
    </p:bg>
    <p:spTree>
      <p:nvGrpSpPr>
        <p:cNvPr id="1" name=""/>
        <p:cNvGrpSpPr/>
        <p:nvPr/>
      </p:nvGrpSpPr>
      <p:grpSpPr>
        <a:xfrm>
          <a:off x="0" y="0"/>
          <a:ext cx="0" cy="0"/>
          <a:chOff x="0" y="0"/>
          <a:chExt cx="0" cy="0"/>
        </a:xfrm>
      </p:grpSpPr>
      <p:sp>
        <p:nvSpPr>
          <p:cNvPr id="7" name="平行四边形 6"/>
          <p:cNvSpPr/>
          <p:nvPr userDrawn="1"/>
        </p:nvSpPr>
        <p:spPr>
          <a:xfrm>
            <a:off x="334964" y="821267"/>
            <a:ext cx="11522074" cy="5795433"/>
          </a:xfrm>
          <a:prstGeom prst="parallelogram">
            <a:avLst>
              <a:gd name="adj" fmla="val 64493"/>
            </a:avLst>
          </a:prstGeom>
          <a:solidFill>
            <a:srgbClr val="E7E3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p:nvPr userDrawn="1"/>
        </p:nvCxnSpPr>
        <p:spPr>
          <a:xfrm>
            <a:off x="3748882" y="3465513"/>
            <a:ext cx="5407818" cy="248591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图片 9"/>
          <p:cNvPicPr>
            <a:picLocks noChangeAspect="1"/>
          </p:cNvPicPr>
          <p:nvPr userDrawn="1"/>
        </p:nvPicPr>
        <p:blipFill rotWithShape="1">
          <a:blip r:embed="rId2"/>
          <a:srcRect l="32695" b="34611"/>
          <a:stretch/>
        </p:blipFill>
        <p:spPr>
          <a:xfrm>
            <a:off x="-25400" y="3956619"/>
            <a:ext cx="7755119" cy="2914081"/>
          </a:xfrm>
          <a:prstGeom prst="rect">
            <a:avLst/>
          </a:prstGeom>
        </p:spPr>
      </p:pic>
      <p:sp>
        <p:nvSpPr>
          <p:cNvPr id="11" name="任意多边形 10"/>
          <p:cNvSpPr/>
          <p:nvPr userDrawn="1"/>
        </p:nvSpPr>
        <p:spPr>
          <a:xfrm flipH="1" flipV="1">
            <a:off x="4022614" y="1557867"/>
            <a:ext cx="8191281" cy="4969933"/>
          </a:xfrm>
          <a:custGeom>
            <a:avLst/>
            <a:gdLst>
              <a:gd name="connsiteX0" fmla="*/ 11522075 w 11522075"/>
              <a:gd name="connsiteY0" fmla="*/ 4457057 h 4457057"/>
              <a:gd name="connsiteX1" fmla="*/ 0 w 11522075"/>
              <a:gd name="connsiteY1" fmla="*/ 4457057 h 4457057"/>
              <a:gd name="connsiteX2" fmla="*/ 0 w 11522075"/>
              <a:gd name="connsiteY2" fmla="*/ 0 h 4457057"/>
              <a:gd name="connsiteX3" fmla="*/ 3330794 w 11522075"/>
              <a:gd name="connsiteY3" fmla="*/ 0 h 4457057"/>
              <a:gd name="connsiteX4" fmla="*/ 11522075 w 11522075"/>
              <a:gd name="connsiteY4" fmla="*/ 3765447 h 4457057"/>
              <a:gd name="connsiteX0" fmla="*/ 11522075 w 11522075"/>
              <a:gd name="connsiteY0" fmla="*/ 4965057 h 4965057"/>
              <a:gd name="connsiteX1" fmla="*/ 0 w 11522075"/>
              <a:gd name="connsiteY1" fmla="*/ 4457057 h 4965057"/>
              <a:gd name="connsiteX2" fmla="*/ 0 w 11522075"/>
              <a:gd name="connsiteY2" fmla="*/ 0 h 4965057"/>
              <a:gd name="connsiteX3" fmla="*/ 3330794 w 11522075"/>
              <a:gd name="connsiteY3" fmla="*/ 0 h 4965057"/>
              <a:gd name="connsiteX4" fmla="*/ 11522075 w 11522075"/>
              <a:gd name="connsiteY4" fmla="*/ 3765447 h 4965057"/>
              <a:gd name="connsiteX5" fmla="*/ 11522075 w 11522075"/>
              <a:gd name="connsiteY5" fmla="*/ 4965057 h 4965057"/>
              <a:gd name="connsiteX0" fmla="*/ 11522075 w 11522075"/>
              <a:gd name="connsiteY0" fmla="*/ 4965057 h 4965057"/>
              <a:gd name="connsiteX1" fmla="*/ 12700 w 11522075"/>
              <a:gd name="connsiteY1" fmla="*/ 4965057 h 4965057"/>
              <a:gd name="connsiteX2" fmla="*/ 0 w 11522075"/>
              <a:gd name="connsiteY2" fmla="*/ 0 h 4965057"/>
              <a:gd name="connsiteX3" fmla="*/ 3330794 w 11522075"/>
              <a:gd name="connsiteY3" fmla="*/ 0 h 4965057"/>
              <a:gd name="connsiteX4" fmla="*/ 11522075 w 11522075"/>
              <a:gd name="connsiteY4" fmla="*/ 3765447 h 4965057"/>
              <a:gd name="connsiteX5" fmla="*/ 11522075 w 11522075"/>
              <a:gd name="connsiteY5" fmla="*/ 4965057 h 4965057"/>
              <a:gd name="connsiteX0" fmla="*/ 11522075 w 11522075"/>
              <a:gd name="connsiteY0" fmla="*/ 4965057 h 4965057"/>
              <a:gd name="connsiteX1" fmla="*/ 12700 w 11522075"/>
              <a:gd name="connsiteY1" fmla="*/ 4965057 h 4965057"/>
              <a:gd name="connsiteX2" fmla="*/ 0 w 11522075"/>
              <a:gd name="connsiteY2" fmla="*/ 0 h 4965057"/>
              <a:gd name="connsiteX3" fmla="*/ 3330794 w 11522075"/>
              <a:gd name="connsiteY3" fmla="*/ 0 h 4965057"/>
              <a:gd name="connsiteX4" fmla="*/ 11522075 w 11522075"/>
              <a:gd name="connsiteY4" fmla="*/ 3765447 h 4965057"/>
              <a:gd name="connsiteX5" fmla="*/ 11522075 w 11522075"/>
              <a:gd name="connsiteY5" fmla="*/ 4965057 h 4965057"/>
              <a:gd name="connsiteX0" fmla="*/ 11522075 w 11522075"/>
              <a:gd name="connsiteY0" fmla="*/ 4965057 h 4969933"/>
              <a:gd name="connsiteX1" fmla="*/ 3352689 w 11522075"/>
              <a:gd name="connsiteY1" fmla="*/ 4969933 h 4969933"/>
              <a:gd name="connsiteX2" fmla="*/ 12700 w 11522075"/>
              <a:gd name="connsiteY2" fmla="*/ 4965057 h 4969933"/>
              <a:gd name="connsiteX3" fmla="*/ 0 w 11522075"/>
              <a:gd name="connsiteY3" fmla="*/ 0 h 4969933"/>
              <a:gd name="connsiteX4" fmla="*/ 3330794 w 11522075"/>
              <a:gd name="connsiteY4" fmla="*/ 0 h 4969933"/>
              <a:gd name="connsiteX5" fmla="*/ 11522075 w 11522075"/>
              <a:gd name="connsiteY5" fmla="*/ 3765447 h 4969933"/>
              <a:gd name="connsiteX6" fmla="*/ 11522075 w 11522075"/>
              <a:gd name="connsiteY6" fmla="*/ 4965057 h 4969933"/>
              <a:gd name="connsiteX0" fmla="*/ 11522075 w 11522075"/>
              <a:gd name="connsiteY0" fmla="*/ 4965057 h 4969933"/>
              <a:gd name="connsiteX1" fmla="*/ 3352689 w 11522075"/>
              <a:gd name="connsiteY1" fmla="*/ 4969933 h 4969933"/>
              <a:gd name="connsiteX2" fmla="*/ 0 w 11522075"/>
              <a:gd name="connsiteY2" fmla="*/ 0 h 4969933"/>
              <a:gd name="connsiteX3" fmla="*/ 3330794 w 11522075"/>
              <a:gd name="connsiteY3" fmla="*/ 0 h 4969933"/>
              <a:gd name="connsiteX4" fmla="*/ 11522075 w 11522075"/>
              <a:gd name="connsiteY4" fmla="*/ 3765447 h 4969933"/>
              <a:gd name="connsiteX5" fmla="*/ 11522075 w 11522075"/>
              <a:gd name="connsiteY5" fmla="*/ 4965057 h 4969933"/>
              <a:gd name="connsiteX0" fmla="*/ 8191281 w 8191281"/>
              <a:gd name="connsiteY0" fmla="*/ 4965057 h 4969933"/>
              <a:gd name="connsiteX1" fmla="*/ 21895 w 8191281"/>
              <a:gd name="connsiteY1" fmla="*/ 4969933 h 4969933"/>
              <a:gd name="connsiteX2" fmla="*/ 0 w 8191281"/>
              <a:gd name="connsiteY2" fmla="*/ 0 h 4969933"/>
              <a:gd name="connsiteX3" fmla="*/ 8191281 w 8191281"/>
              <a:gd name="connsiteY3" fmla="*/ 3765447 h 4969933"/>
              <a:gd name="connsiteX4" fmla="*/ 8191281 w 8191281"/>
              <a:gd name="connsiteY4" fmla="*/ 4965057 h 4969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1281" h="4969933">
                <a:moveTo>
                  <a:pt x="8191281" y="4965057"/>
                </a:moveTo>
                <a:lnTo>
                  <a:pt x="21895" y="4969933"/>
                </a:lnTo>
                <a:cubicBezTo>
                  <a:pt x="14597" y="3313289"/>
                  <a:pt x="7298" y="1656644"/>
                  <a:pt x="0" y="0"/>
                </a:cubicBezTo>
                <a:lnTo>
                  <a:pt x="8191281" y="3765447"/>
                </a:lnTo>
                <a:lnTo>
                  <a:pt x="8191281" y="496505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userDrawn="1"/>
        </p:nvSpPr>
        <p:spPr>
          <a:xfrm flipH="1" flipV="1">
            <a:off x="8010095" y="821267"/>
            <a:ext cx="4181905" cy="1926434"/>
          </a:xfrm>
          <a:custGeom>
            <a:avLst/>
            <a:gdLst>
              <a:gd name="connsiteX0" fmla="*/ 11522075 w 11522075"/>
              <a:gd name="connsiteY0" fmla="*/ 4457057 h 4457057"/>
              <a:gd name="connsiteX1" fmla="*/ 0 w 11522075"/>
              <a:gd name="connsiteY1" fmla="*/ 4457057 h 4457057"/>
              <a:gd name="connsiteX2" fmla="*/ 0 w 11522075"/>
              <a:gd name="connsiteY2" fmla="*/ 0 h 4457057"/>
              <a:gd name="connsiteX3" fmla="*/ 3330794 w 11522075"/>
              <a:gd name="connsiteY3" fmla="*/ 0 h 4457057"/>
              <a:gd name="connsiteX4" fmla="*/ 11522075 w 11522075"/>
              <a:gd name="connsiteY4" fmla="*/ 3765447 h 4457057"/>
              <a:gd name="connsiteX0" fmla="*/ 11522075 w 11522075"/>
              <a:gd name="connsiteY0" fmla="*/ 4457057 h 4465514"/>
              <a:gd name="connsiteX1" fmla="*/ 2928939 w 11522075"/>
              <a:gd name="connsiteY1" fmla="*/ 4465514 h 4465514"/>
              <a:gd name="connsiteX2" fmla="*/ 0 w 11522075"/>
              <a:gd name="connsiteY2" fmla="*/ 4457057 h 4465514"/>
              <a:gd name="connsiteX3" fmla="*/ 0 w 11522075"/>
              <a:gd name="connsiteY3" fmla="*/ 0 h 4465514"/>
              <a:gd name="connsiteX4" fmla="*/ 3330794 w 11522075"/>
              <a:gd name="connsiteY4" fmla="*/ 0 h 4465514"/>
              <a:gd name="connsiteX5" fmla="*/ 11522075 w 11522075"/>
              <a:gd name="connsiteY5" fmla="*/ 3765447 h 4465514"/>
              <a:gd name="connsiteX6" fmla="*/ 11522075 w 11522075"/>
              <a:gd name="connsiteY6" fmla="*/ 4457057 h 4465514"/>
              <a:gd name="connsiteX0" fmla="*/ 11522150 w 11522150"/>
              <a:gd name="connsiteY0" fmla="*/ 4457057 h 4465514"/>
              <a:gd name="connsiteX1" fmla="*/ 2929014 w 11522150"/>
              <a:gd name="connsiteY1" fmla="*/ 4465514 h 4465514"/>
              <a:gd name="connsiteX2" fmla="*/ 75 w 11522150"/>
              <a:gd name="connsiteY2" fmla="*/ 4457057 h 4465514"/>
              <a:gd name="connsiteX3" fmla="*/ 4550 w 11522150"/>
              <a:gd name="connsiteY3" fmla="*/ 3116236 h 4465514"/>
              <a:gd name="connsiteX4" fmla="*/ 75 w 11522150"/>
              <a:gd name="connsiteY4" fmla="*/ 0 h 4465514"/>
              <a:gd name="connsiteX5" fmla="*/ 3330869 w 11522150"/>
              <a:gd name="connsiteY5" fmla="*/ 0 h 4465514"/>
              <a:gd name="connsiteX6" fmla="*/ 11522150 w 11522150"/>
              <a:gd name="connsiteY6" fmla="*/ 3765447 h 4465514"/>
              <a:gd name="connsiteX7" fmla="*/ 11522150 w 11522150"/>
              <a:gd name="connsiteY7" fmla="*/ 4457057 h 4465514"/>
              <a:gd name="connsiteX0" fmla="*/ 11522150 w 11522150"/>
              <a:gd name="connsiteY0" fmla="*/ 4460488 h 4468945"/>
              <a:gd name="connsiteX1" fmla="*/ 2929014 w 11522150"/>
              <a:gd name="connsiteY1" fmla="*/ 4468945 h 4468945"/>
              <a:gd name="connsiteX2" fmla="*/ 75 w 11522150"/>
              <a:gd name="connsiteY2" fmla="*/ 4460488 h 4468945"/>
              <a:gd name="connsiteX3" fmla="*/ 4550 w 11522150"/>
              <a:gd name="connsiteY3" fmla="*/ 3119667 h 4468945"/>
              <a:gd name="connsiteX4" fmla="*/ 3330869 w 11522150"/>
              <a:gd name="connsiteY4" fmla="*/ 3431 h 4468945"/>
              <a:gd name="connsiteX5" fmla="*/ 11522150 w 11522150"/>
              <a:gd name="connsiteY5" fmla="*/ 3768878 h 4468945"/>
              <a:gd name="connsiteX6" fmla="*/ 11522150 w 11522150"/>
              <a:gd name="connsiteY6" fmla="*/ 4460488 h 4468945"/>
              <a:gd name="connsiteX0" fmla="*/ 11522150 w 11522150"/>
              <a:gd name="connsiteY0" fmla="*/ 1356740 h 1365197"/>
              <a:gd name="connsiteX1" fmla="*/ 2929014 w 11522150"/>
              <a:gd name="connsiteY1" fmla="*/ 1365197 h 1365197"/>
              <a:gd name="connsiteX2" fmla="*/ 75 w 11522150"/>
              <a:gd name="connsiteY2" fmla="*/ 1356740 h 1365197"/>
              <a:gd name="connsiteX3" fmla="*/ 4550 w 11522150"/>
              <a:gd name="connsiteY3" fmla="*/ 15919 h 1365197"/>
              <a:gd name="connsiteX4" fmla="*/ 11522150 w 11522150"/>
              <a:gd name="connsiteY4" fmla="*/ 665130 h 1365197"/>
              <a:gd name="connsiteX5" fmla="*/ 11522150 w 11522150"/>
              <a:gd name="connsiteY5" fmla="*/ 1356740 h 1365197"/>
              <a:gd name="connsiteX0" fmla="*/ 11522150 w 11522150"/>
              <a:gd name="connsiteY0" fmla="*/ 1340821 h 1349278"/>
              <a:gd name="connsiteX1" fmla="*/ 2929014 w 11522150"/>
              <a:gd name="connsiteY1" fmla="*/ 1349278 h 1349278"/>
              <a:gd name="connsiteX2" fmla="*/ 75 w 11522150"/>
              <a:gd name="connsiteY2" fmla="*/ 1340821 h 1349278"/>
              <a:gd name="connsiteX3" fmla="*/ 4550 w 11522150"/>
              <a:gd name="connsiteY3" fmla="*/ 0 h 1349278"/>
              <a:gd name="connsiteX4" fmla="*/ 11522150 w 11522150"/>
              <a:gd name="connsiteY4" fmla="*/ 1340821 h 1349278"/>
              <a:gd name="connsiteX0" fmla="*/ 4550 w 2929014"/>
              <a:gd name="connsiteY0" fmla="*/ 0 h 1349278"/>
              <a:gd name="connsiteX1" fmla="*/ 2929014 w 2929014"/>
              <a:gd name="connsiteY1" fmla="*/ 1349278 h 1349278"/>
              <a:gd name="connsiteX2" fmla="*/ 75 w 2929014"/>
              <a:gd name="connsiteY2" fmla="*/ 1340821 h 1349278"/>
              <a:gd name="connsiteX3" fmla="*/ 4550 w 2929014"/>
              <a:gd name="connsiteY3" fmla="*/ 0 h 1349278"/>
              <a:gd name="connsiteX0" fmla="*/ 4550 w 2929014"/>
              <a:gd name="connsiteY0" fmla="*/ 0 h 1349278"/>
              <a:gd name="connsiteX1" fmla="*/ 2929014 w 2929014"/>
              <a:gd name="connsiteY1" fmla="*/ 1349278 h 1349278"/>
              <a:gd name="connsiteX2" fmla="*/ 75 w 2929014"/>
              <a:gd name="connsiteY2" fmla="*/ 1340821 h 1349278"/>
              <a:gd name="connsiteX3" fmla="*/ 4550 w 2929014"/>
              <a:gd name="connsiteY3" fmla="*/ 0 h 1349278"/>
            </a:gdLst>
            <a:ahLst/>
            <a:cxnLst>
              <a:cxn ang="0">
                <a:pos x="connsiteX0" y="connsiteY0"/>
              </a:cxn>
              <a:cxn ang="0">
                <a:pos x="connsiteX1" y="connsiteY1"/>
              </a:cxn>
              <a:cxn ang="0">
                <a:pos x="connsiteX2" y="connsiteY2"/>
              </a:cxn>
              <a:cxn ang="0">
                <a:pos x="connsiteX3" y="connsiteY3"/>
              </a:cxn>
            </a:cxnLst>
            <a:rect l="l" t="t" r="r" b="b"/>
            <a:pathLst>
              <a:path w="2929014" h="1349278">
                <a:moveTo>
                  <a:pt x="4550" y="0"/>
                </a:moveTo>
                <a:lnTo>
                  <a:pt x="2929014" y="1349278"/>
                </a:lnTo>
                <a:lnTo>
                  <a:pt x="75" y="1340821"/>
                </a:lnTo>
                <a:cubicBezTo>
                  <a:pt x="-742" y="893881"/>
                  <a:pt x="5367" y="446940"/>
                  <a:pt x="4550" y="0"/>
                </a:cubicBezTo>
                <a:close/>
              </a:path>
            </a:pathLst>
          </a:custGeom>
          <a:pattFill prst="ltDnDiag">
            <a:fgClr>
              <a:schemeClr val="bg1">
                <a:lumMod val="75000"/>
              </a:schemeClr>
            </a:fgClr>
            <a:bgClr>
              <a:srgbClr val="E9E9E9"/>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 name="直接连接符 12"/>
          <p:cNvCxnSpPr/>
          <p:nvPr userDrawn="1"/>
        </p:nvCxnSpPr>
        <p:spPr>
          <a:xfrm>
            <a:off x="7259476" y="479058"/>
            <a:ext cx="4928720" cy="226568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10357236" y="5702300"/>
            <a:ext cx="1795777" cy="825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5123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_标题幻灯片">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pic>
        <p:nvPicPr>
          <p:cNvPr id="13" name="图片 12"/>
          <p:cNvPicPr>
            <a:picLocks noChangeAspect="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53" name="矩形 52"/>
          <p:cNvSpPr/>
          <p:nvPr userDrawn="1"/>
        </p:nvSpPr>
        <p:spPr>
          <a:xfrm>
            <a:off x="0" y="0"/>
            <a:ext cx="12192000" cy="6858000"/>
          </a:xfrm>
          <a:prstGeom prst="rect">
            <a:avLst/>
          </a:prstGeom>
          <a:solidFill>
            <a:schemeClr val="tx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55654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0_标题幻灯片">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46618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1_标题幻灯片">
    <p:bg>
      <p:bgPr>
        <a:solidFill>
          <a:srgbClr val="59595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10167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2_标题幻灯片">
    <p:bg>
      <p:bgPr>
        <a:solidFill>
          <a:schemeClr val="bg1">
            <a:lumMod val="95000"/>
          </a:schemeClr>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78988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标题幻灯片">
    <p:bg>
      <p:bgPr>
        <a:solidFill>
          <a:schemeClr val="bg1">
            <a:lumMod val="95000"/>
          </a:schemeClr>
        </a:solidFill>
        <a:effectLst/>
      </p:bgPr>
    </p:bg>
    <p:spTree>
      <p:nvGrpSpPr>
        <p:cNvPr id="1" name=""/>
        <p:cNvGrpSpPr/>
        <p:nvPr/>
      </p:nvGrpSpPr>
      <p:grpSpPr>
        <a:xfrm>
          <a:off x="0" y="0"/>
          <a:ext cx="0" cy="0"/>
          <a:chOff x="0" y="0"/>
          <a:chExt cx="0" cy="0"/>
        </a:xfrm>
      </p:grpSpPr>
      <p:sp>
        <p:nvSpPr>
          <p:cNvPr id="2" name="矩形 1"/>
          <p:cNvSpPr/>
          <p:nvPr userDrawn="1"/>
        </p:nvSpPr>
        <p:spPr>
          <a:xfrm>
            <a:off x="3465095" y="279133"/>
            <a:ext cx="1097280" cy="903383"/>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50000"/>
                </a:schemeClr>
              </a:solidFill>
            </a:endParaRPr>
          </a:p>
        </p:txBody>
      </p:sp>
      <p:sp>
        <p:nvSpPr>
          <p:cNvPr id="3" name="矩形 2"/>
          <p:cNvSpPr/>
          <p:nvPr userDrawn="1"/>
        </p:nvSpPr>
        <p:spPr>
          <a:xfrm>
            <a:off x="3465095" y="1182516"/>
            <a:ext cx="1097280" cy="903383"/>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50000"/>
                </a:schemeClr>
              </a:solidFill>
            </a:endParaRPr>
          </a:p>
        </p:txBody>
      </p:sp>
      <p:sp>
        <p:nvSpPr>
          <p:cNvPr id="4" name="矩形 3"/>
          <p:cNvSpPr/>
          <p:nvPr userDrawn="1"/>
        </p:nvSpPr>
        <p:spPr>
          <a:xfrm>
            <a:off x="3465095" y="3758028"/>
            <a:ext cx="1097280" cy="903383"/>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50000"/>
                </a:schemeClr>
              </a:solidFill>
            </a:endParaRPr>
          </a:p>
        </p:txBody>
      </p:sp>
      <p:sp>
        <p:nvSpPr>
          <p:cNvPr id="5" name="矩形 4"/>
          <p:cNvSpPr/>
          <p:nvPr userDrawn="1"/>
        </p:nvSpPr>
        <p:spPr>
          <a:xfrm>
            <a:off x="3465095" y="4661411"/>
            <a:ext cx="1097280" cy="903383"/>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50000"/>
                </a:schemeClr>
              </a:solidFill>
            </a:endParaRPr>
          </a:p>
        </p:txBody>
      </p:sp>
      <p:sp>
        <p:nvSpPr>
          <p:cNvPr id="6" name="矩形 5"/>
          <p:cNvSpPr/>
          <p:nvPr userDrawn="1"/>
        </p:nvSpPr>
        <p:spPr>
          <a:xfrm>
            <a:off x="3465095" y="5564794"/>
            <a:ext cx="1097280" cy="903383"/>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lumMod val="50000"/>
                </a:schemeClr>
              </a:solidFill>
            </a:endParaRPr>
          </a:p>
        </p:txBody>
      </p:sp>
      <p:sp>
        <p:nvSpPr>
          <p:cNvPr id="7" name="矩形 6"/>
          <p:cNvSpPr/>
          <p:nvPr userDrawn="1"/>
        </p:nvSpPr>
        <p:spPr>
          <a:xfrm>
            <a:off x="3465095" y="2075526"/>
            <a:ext cx="1097280" cy="1672129"/>
          </a:xfrm>
          <a:prstGeom prst="rect">
            <a:avLst/>
          </a:prstGeom>
          <a:noFill/>
          <a:ln w="381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chemeClr val="bg1">
                  <a:lumMod val="50000"/>
                </a:schemeClr>
              </a:solidFill>
            </a:endParaRPr>
          </a:p>
        </p:txBody>
      </p:sp>
      <p:sp>
        <p:nvSpPr>
          <p:cNvPr id="8" name="矩形 7"/>
          <p:cNvSpPr/>
          <p:nvPr userDrawn="1"/>
        </p:nvSpPr>
        <p:spPr>
          <a:xfrm>
            <a:off x="3465095" y="-624250"/>
            <a:ext cx="1097280" cy="903383"/>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userDrawn="1"/>
        </p:nvSpPr>
        <p:spPr>
          <a:xfrm>
            <a:off x="3465095" y="6468177"/>
            <a:ext cx="1097280" cy="903383"/>
          </a:xfrm>
          <a:prstGeom prst="rect">
            <a:avLst/>
          </a:prstGeom>
          <a:no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userDrawn="1"/>
        </p:nvCxnSpPr>
        <p:spPr>
          <a:xfrm>
            <a:off x="3140145" y="0"/>
            <a:ext cx="0" cy="68580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nvCxnSpPr>
        <p:spPr>
          <a:xfrm flipH="1">
            <a:off x="3022600" y="-1206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flipH="1">
            <a:off x="3024909" y="1206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flipH="1">
            <a:off x="3024909" y="3619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flipH="1">
            <a:off x="3024909" y="6032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nvCxnSpPr>
        <p:spPr>
          <a:xfrm flipH="1">
            <a:off x="3024909" y="8445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userDrawn="1"/>
        </p:nvCxnSpPr>
        <p:spPr>
          <a:xfrm flipH="1">
            <a:off x="3024909" y="10858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userDrawn="1"/>
        </p:nvCxnSpPr>
        <p:spPr>
          <a:xfrm flipH="1">
            <a:off x="3024909" y="13271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nvCxnSpPr>
        <p:spPr>
          <a:xfrm flipH="1">
            <a:off x="3024909" y="15684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userDrawn="1"/>
        </p:nvCxnSpPr>
        <p:spPr>
          <a:xfrm flipH="1">
            <a:off x="3024909" y="18097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userDrawn="1"/>
        </p:nvCxnSpPr>
        <p:spPr>
          <a:xfrm flipH="1">
            <a:off x="3024909" y="20510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nvCxnSpPr>
        <p:spPr>
          <a:xfrm flipH="1">
            <a:off x="3024909" y="22923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userDrawn="1"/>
        </p:nvCxnSpPr>
        <p:spPr>
          <a:xfrm flipH="1">
            <a:off x="3024909" y="25336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userDrawn="1"/>
        </p:nvCxnSpPr>
        <p:spPr>
          <a:xfrm flipH="1">
            <a:off x="3024909" y="27749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userDrawn="1"/>
        </p:nvCxnSpPr>
        <p:spPr>
          <a:xfrm flipH="1">
            <a:off x="3024909" y="30162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userDrawn="1"/>
        </p:nvCxnSpPr>
        <p:spPr>
          <a:xfrm flipH="1">
            <a:off x="3024909" y="32575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userDrawn="1"/>
        </p:nvCxnSpPr>
        <p:spPr>
          <a:xfrm flipH="1">
            <a:off x="3024909" y="34988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userDrawn="1"/>
        </p:nvCxnSpPr>
        <p:spPr>
          <a:xfrm flipH="1">
            <a:off x="3024909" y="37401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userDrawn="1"/>
        </p:nvCxnSpPr>
        <p:spPr>
          <a:xfrm flipH="1">
            <a:off x="3024909" y="39814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userDrawn="1"/>
        </p:nvCxnSpPr>
        <p:spPr>
          <a:xfrm flipH="1">
            <a:off x="3024909" y="42227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userDrawn="1"/>
        </p:nvCxnSpPr>
        <p:spPr>
          <a:xfrm flipH="1">
            <a:off x="3024909" y="44640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userDrawn="1"/>
        </p:nvCxnSpPr>
        <p:spPr>
          <a:xfrm flipH="1">
            <a:off x="3024909" y="47053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userDrawn="1"/>
        </p:nvCxnSpPr>
        <p:spPr>
          <a:xfrm flipH="1">
            <a:off x="3024909" y="49466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userDrawn="1"/>
        </p:nvCxnSpPr>
        <p:spPr>
          <a:xfrm flipH="1">
            <a:off x="3024909" y="51879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userDrawn="1"/>
        </p:nvCxnSpPr>
        <p:spPr>
          <a:xfrm flipH="1">
            <a:off x="3024909" y="54292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userDrawn="1"/>
        </p:nvCxnSpPr>
        <p:spPr>
          <a:xfrm flipH="1">
            <a:off x="3024909" y="56705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userDrawn="1"/>
        </p:nvCxnSpPr>
        <p:spPr>
          <a:xfrm flipH="1">
            <a:off x="3024909" y="59118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userDrawn="1"/>
        </p:nvCxnSpPr>
        <p:spPr>
          <a:xfrm flipH="1">
            <a:off x="3024909" y="61531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userDrawn="1"/>
        </p:nvCxnSpPr>
        <p:spPr>
          <a:xfrm flipH="1">
            <a:off x="3024909" y="63944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userDrawn="1"/>
        </p:nvCxnSpPr>
        <p:spPr>
          <a:xfrm flipH="1">
            <a:off x="3024909" y="66357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userDrawn="1"/>
        </p:nvCxnSpPr>
        <p:spPr>
          <a:xfrm flipH="1">
            <a:off x="3024909" y="6877050"/>
            <a:ext cx="117545"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65379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幻灯片">
    <p:bg>
      <p:bgPr>
        <a:pattFill prst="dotGrid">
          <a:fgClr>
            <a:schemeClr val="bg1">
              <a:lumMod val="95000"/>
            </a:schemeClr>
          </a:fgClr>
          <a:bgClr>
            <a:schemeClr val="bg1"/>
          </a:bgClr>
        </a:patt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0281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defRPr>
            </a:lvl1pPr>
          </a:lstStyle>
          <a:p>
            <a:pPr lvl="0"/>
            <a:r>
              <a:rPr kumimoji="1" lang="en-US" altLang="zh-CN" dirty="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vl1pPr>
          </a:lstStyle>
          <a:p>
            <a:r>
              <a:rPr kumimoji="1" lang="en-US" altLang="zh-CN" sz="1600" b="1" dirty="0"/>
              <a:t>LOGO&amp;PIC</a:t>
            </a:r>
            <a:r>
              <a:rPr kumimoji="1" lang="zh-CN" altLang="en-US" sz="1600" b="1" dirty="0"/>
              <a:t> </a:t>
            </a:r>
            <a:r>
              <a:rPr kumimoji="1" lang="en-US" altLang="zh-CN" sz="1600" b="1" dirty="0"/>
              <a:t>HERE</a:t>
            </a:r>
            <a:endParaRPr kumimoji="1" lang="zh-CN" altLang="en-US" dirty="0"/>
          </a:p>
        </p:txBody>
      </p:sp>
    </p:spTree>
    <p:extLst>
      <p:ext uri="{BB962C8B-B14F-4D97-AF65-F5344CB8AC3E}">
        <p14:creationId xmlns:p14="http://schemas.microsoft.com/office/powerpoint/2010/main" val="1632621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441500"/>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79" r:id="rId3"/>
    <p:sldLayoutId id="2147483683" r:id="rId4"/>
    <p:sldLayoutId id="2147483684" r:id="rId5"/>
    <p:sldLayoutId id="2147483685" r:id="rId6"/>
    <p:sldLayoutId id="2147483680" r:id="rId7"/>
    <p:sldLayoutId id="2147483678" r:id="rId8"/>
    <p:sldLayoutId id="2147483662" r:id="rId9"/>
    <p:sldLayoutId id="2147483664" r:id="rId10"/>
    <p:sldLayoutId id="2147483663" r:id="rId11"/>
    <p:sldLayoutId id="214748366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office.msn.com.cn/" TargetMode="External"/><Relationship Id="rId1" Type="http://schemas.openxmlformats.org/officeDocument/2006/relationships/slideLayout" Target="../slideLayouts/slideLayout3.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3" Type="http://schemas.openxmlformats.org/officeDocument/2006/relationships/hyperlink" Target="http://office.msn.com.cn/" TargetMode="External"/><Relationship Id="rId7"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5.png"/><Relationship Id="rId7" Type="http://schemas.openxmlformats.org/officeDocument/2006/relationships/image" Target="../media/image14.jpg"/><Relationship Id="rId2" Type="http://schemas.openxmlformats.org/officeDocument/2006/relationships/hyperlink" Target="http://office.msn.com.cn/" TargetMode="External"/><Relationship Id="rId1" Type="http://schemas.openxmlformats.org/officeDocument/2006/relationships/slideLayout" Target="../slideLayouts/slideLayout4.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4.xml"/><Relationship Id="rId4" Type="http://schemas.openxmlformats.org/officeDocument/2006/relationships/chart" Target="../charts/chart1.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4.xml"/><Relationship Id="rId4" Type="http://schemas.openxmlformats.org/officeDocument/2006/relationships/chart" Target="../charts/char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4.xml"/><Relationship Id="rId5" Type="http://schemas.microsoft.com/office/2007/relationships/hdphoto" Target="../media/hdphoto1.wdp"/><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10.xml"/><Relationship Id="rId4" Type="http://schemas.openxmlformats.org/officeDocument/2006/relationships/image" Target="../media/image10.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4.xml"/><Relationship Id="rId6" Type="http://schemas.microsoft.com/office/2007/relationships/hdphoto" Target="../media/hdphoto3.wdp"/><Relationship Id="rId5" Type="http://schemas.openxmlformats.org/officeDocument/2006/relationships/image" Target="../media/image7.png"/><Relationship Id="rId4" Type="http://schemas.openxmlformats.org/officeDocument/2006/relationships/hyperlink" Target="http://office.msn.com.cn/"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office.msn.com.cn/"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office.msn.com.cn/"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334964" y="297934"/>
            <a:ext cx="7109639" cy="923330"/>
          </a:xfrm>
          <a:prstGeom prst="rect">
            <a:avLst/>
          </a:prstGeom>
        </p:spPr>
        <p:txBody>
          <a:bodyPr wrap="none">
            <a:spAutoFit/>
          </a:bodyPr>
          <a:lstStyle/>
          <a:p>
            <a:r>
              <a:rPr lang="en-US" altLang="zh-CN" sz="5400" b="1" dirty="0">
                <a:solidFill>
                  <a:schemeClr val="tx1">
                    <a:lumMod val="85000"/>
                    <a:lumOff val="15000"/>
                  </a:schemeClr>
                </a:solidFill>
              </a:rPr>
              <a:t>《</a:t>
            </a:r>
            <a:r>
              <a:rPr lang="zh-CN" altLang="en-US" sz="5400" b="1" dirty="0">
                <a:solidFill>
                  <a:schemeClr val="tx1">
                    <a:lumMod val="85000"/>
                    <a:lumOff val="15000"/>
                  </a:schemeClr>
                </a:solidFill>
              </a:rPr>
              <a:t>伯罗奔尼撒战争史</a:t>
            </a:r>
            <a:r>
              <a:rPr lang="en-US" altLang="zh-CN" sz="5400" b="1" dirty="0">
                <a:solidFill>
                  <a:schemeClr val="tx1">
                    <a:lumMod val="85000"/>
                    <a:lumOff val="15000"/>
                  </a:schemeClr>
                </a:solidFill>
              </a:rPr>
              <a:t>》</a:t>
            </a:r>
          </a:p>
        </p:txBody>
      </p:sp>
      <p:sp>
        <p:nvSpPr>
          <p:cNvPr id="17" name="矩形 16"/>
          <p:cNvSpPr/>
          <p:nvPr/>
        </p:nvSpPr>
        <p:spPr>
          <a:xfrm>
            <a:off x="334964" y="1487713"/>
            <a:ext cx="877163" cy="369332"/>
          </a:xfrm>
          <a:prstGeom prst="rect">
            <a:avLst/>
          </a:prstGeom>
        </p:spPr>
        <p:txBody>
          <a:bodyPr wrap="none">
            <a:spAutoFit/>
          </a:bodyPr>
          <a:lstStyle/>
          <a:p>
            <a:r>
              <a:rPr lang="zh-CN" altLang="en-US" dirty="0"/>
              <a:t>第五组</a:t>
            </a:r>
            <a:endParaRPr lang="en-US" altLang="zh-CN" dirty="0"/>
          </a:p>
        </p:txBody>
      </p:sp>
      <p:sp>
        <p:nvSpPr>
          <p:cNvPr id="18" name="矩形 17"/>
          <p:cNvSpPr/>
          <p:nvPr/>
        </p:nvSpPr>
        <p:spPr>
          <a:xfrm>
            <a:off x="334964" y="1169823"/>
            <a:ext cx="8938432" cy="369332"/>
          </a:xfrm>
          <a:prstGeom prst="rect">
            <a:avLst/>
          </a:prstGeom>
        </p:spPr>
        <p:txBody>
          <a:bodyPr wrap="square">
            <a:spAutoFit/>
          </a:bodyPr>
          <a:lstStyle/>
          <a:p>
            <a:r>
              <a:rPr lang="zh-CN" altLang="en-US" dirty="0"/>
              <a:t>如何评价修昔底德以及</a:t>
            </a:r>
            <a:r>
              <a:rPr lang="en-US" altLang="zh-CN" dirty="0"/>
              <a:t>《</a:t>
            </a:r>
            <a:r>
              <a:rPr lang="zh-CN" altLang="en-US" dirty="0"/>
              <a:t>伯罗奔尼撒战争史</a:t>
            </a:r>
            <a:r>
              <a:rPr lang="en-US" altLang="zh-CN" dirty="0"/>
              <a:t>》</a:t>
            </a:r>
            <a:r>
              <a:rPr lang="zh-CN" altLang="en-US" dirty="0"/>
              <a:t>在西方史学史上的地位及意义</a:t>
            </a:r>
            <a:endParaRPr lang="en-US" altLang="zh-CN" dirty="0"/>
          </a:p>
        </p:txBody>
      </p:sp>
      <p:pic>
        <p:nvPicPr>
          <p:cNvPr id="19" name="图片 18">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Tree>
    <p:extLst>
      <p:ext uri="{BB962C8B-B14F-4D97-AF65-F5344CB8AC3E}">
        <p14:creationId xmlns:p14="http://schemas.microsoft.com/office/powerpoint/2010/main" val="29645145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solidFill>
                  <a:schemeClr val="bg1"/>
                </a:solidFill>
              </a:rPr>
              <a:t>01</a:t>
            </a:r>
            <a:endParaRPr lang="zh-CN" altLang="en-US" sz="3200" dirty="0">
              <a:solidFill>
                <a:schemeClr val="bg1"/>
              </a:solidFill>
            </a:endParaRPr>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2031325"/>
          </a:xfrm>
          <a:prstGeom prst="rect">
            <a:avLst/>
          </a:prstGeom>
          <a:noFill/>
        </p:spPr>
        <p:txBody>
          <a:bodyPr wrap="square" rtlCol="0">
            <a:spAutoFit/>
          </a:bodyPr>
          <a:lstStyle/>
          <a:p>
            <a:r>
              <a:rPr lang="zh-CN" altLang="en-US" dirty="0">
                <a:solidFill>
                  <a:schemeClr val="bg1"/>
                </a:solidFill>
              </a:rPr>
              <a:t>选题背景和意义</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4157007" y="1139720"/>
            <a:ext cx="3877985" cy="646331"/>
          </a:xfrm>
          <a:prstGeom prst="rect">
            <a:avLst/>
          </a:prstGeom>
        </p:spPr>
        <p:txBody>
          <a:bodyPr wrap="none">
            <a:spAutoFit/>
          </a:bodyPr>
          <a:lstStyle/>
          <a:p>
            <a:r>
              <a:rPr lang="zh-CN" altLang="en-US" sz="3600" b="1" dirty="0">
                <a:solidFill>
                  <a:schemeClr val="bg1">
                    <a:lumMod val="95000"/>
                  </a:schemeClr>
                </a:solidFill>
              </a:rPr>
              <a:t>点击此处添加标题</a:t>
            </a:r>
          </a:p>
        </p:txBody>
      </p:sp>
      <p:sp>
        <p:nvSpPr>
          <p:cNvPr id="8" name="矩形 7"/>
          <p:cNvSpPr/>
          <p:nvPr/>
        </p:nvSpPr>
        <p:spPr>
          <a:xfrm>
            <a:off x="3579926" y="1765875"/>
            <a:ext cx="5032147" cy="369332"/>
          </a:xfrm>
          <a:prstGeom prst="rect">
            <a:avLst/>
          </a:prstGeom>
        </p:spPr>
        <p:txBody>
          <a:bodyPr wrap="none">
            <a:spAutoFit/>
          </a:bodyPr>
          <a:lstStyle/>
          <a:p>
            <a:r>
              <a:rPr lang="zh-CN" altLang="en-US" dirty="0">
                <a:solidFill>
                  <a:schemeClr val="bg1">
                    <a:lumMod val="95000"/>
                  </a:schemeClr>
                </a:solidFill>
              </a:rPr>
              <a:t>标题数字等都可以通过点击和重新输入进行更改</a:t>
            </a:r>
          </a:p>
        </p:txBody>
      </p:sp>
      <p:sp>
        <p:nvSpPr>
          <p:cNvPr id="9" name="矩形 8"/>
          <p:cNvSpPr/>
          <p:nvPr/>
        </p:nvSpPr>
        <p:spPr>
          <a:xfrm>
            <a:off x="2657315" y="2557542"/>
            <a:ext cx="6877369" cy="1052596"/>
          </a:xfrm>
          <a:prstGeom prst="rect">
            <a:avLst/>
          </a:prstGeom>
        </p:spPr>
        <p:txBody>
          <a:bodyPr wrap="square">
            <a:spAutoFit/>
          </a:bodyPr>
          <a:lstStyle/>
          <a:p>
            <a:pPr algn="ctr">
              <a:lnSpc>
                <a:spcPct val="130000"/>
              </a:lnSpc>
            </a:pPr>
            <a:r>
              <a:rPr lang="zh-CN" altLang="en-US" sz="1200" dirty="0">
                <a:solidFill>
                  <a:schemeClr val="bg1">
                    <a:lumMod val="95000"/>
                  </a:schemeClr>
                </a:solidFill>
              </a:rPr>
              <a:t>标题数字等都可以通过点击和重新输入进行更改，顶部“开始”面板中可以对字体、字号、颜色、行距等进行修改。建议正文</a:t>
            </a:r>
            <a:r>
              <a:rPr lang="en-US" altLang="zh-CN" sz="1200" dirty="0">
                <a:solidFill>
                  <a:schemeClr val="bg1">
                    <a:lumMod val="95000"/>
                  </a:schemeClr>
                </a:solidFill>
              </a:rPr>
              <a:t>8-14</a:t>
            </a:r>
            <a:r>
              <a:rPr lang="zh-CN" altLang="en-US" sz="1200" dirty="0">
                <a:solidFill>
                  <a:schemeClr val="bg1">
                    <a:lumMod val="95000"/>
                  </a:schemeClr>
                </a:solidFill>
              </a:rPr>
              <a:t>号字，</a:t>
            </a:r>
            <a:r>
              <a:rPr lang="en-US" altLang="zh-CN" sz="1200" dirty="0">
                <a:solidFill>
                  <a:schemeClr val="bg1">
                    <a:lumMod val="95000"/>
                  </a:schemeClr>
                </a:solidFill>
              </a:rPr>
              <a:t>1.3</a:t>
            </a:r>
            <a:r>
              <a:rPr lang="zh-CN" altLang="en-US" sz="1200" dirty="0">
                <a:solidFill>
                  <a:schemeClr val="bg1">
                    <a:lumMod val="95000"/>
                  </a:schemeClr>
                </a:solidFill>
              </a:rPr>
              <a:t>倍字间距。标题数字等都可以通过点击和重新输入进行更改。标题数字等都可以通过点击和重新输入进行更改，顶部“开始”面板中可以对字体、字号、颜色、行距等进行修改。建议正文</a:t>
            </a:r>
            <a:r>
              <a:rPr lang="en-US" altLang="zh-CN" sz="1200" dirty="0">
                <a:solidFill>
                  <a:schemeClr val="bg1">
                    <a:lumMod val="95000"/>
                  </a:schemeClr>
                </a:solidFill>
              </a:rPr>
              <a:t>8-14</a:t>
            </a:r>
            <a:r>
              <a:rPr lang="zh-CN" altLang="en-US" sz="1200" dirty="0">
                <a:solidFill>
                  <a:schemeClr val="bg1">
                    <a:lumMod val="95000"/>
                  </a:schemeClr>
                </a:solidFill>
              </a:rPr>
              <a:t>号字，</a:t>
            </a:r>
            <a:r>
              <a:rPr lang="en-US" altLang="zh-CN" sz="1200" dirty="0">
                <a:solidFill>
                  <a:schemeClr val="bg1">
                    <a:lumMod val="95000"/>
                  </a:schemeClr>
                </a:solidFill>
              </a:rPr>
              <a:t>1.3</a:t>
            </a:r>
            <a:r>
              <a:rPr lang="zh-CN" altLang="en-US" sz="1200" dirty="0">
                <a:solidFill>
                  <a:schemeClr val="bg1">
                    <a:lumMod val="95000"/>
                  </a:schemeClr>
                </a:solidFill>
              </a:rPr>
              <a:t>倍字间距。</a:t>
            </a:r>
          </a:p>
        </p:txBody>
      </p:sp>
      <p:sp>
        <p:nvSpPr>
          <p:cNvPr id="10" name="矩形 9"/>
          <p:cNvSpPr/>
          <p:nvPr/>
        </p:nvSpPr>
        <p:spPr>
          <a:xfrm>
            <a:off x="5080337" y="3764523"/>
            <a:ext cx="2031325" cy="369332"/>
          </a:xfrm>
          <a:prstGeom prst="rect">
            <a:avLst/>
          </a:prstGeom>
        </p:spPr>
        <p:txBody>
          <a:bodyPr wrap="none">
            <a:spAutoFit/>
          </a:bodyPr>
          <a:lstStyle/>
          <a:p>
            <a:r>
              <a:rPr lang="zh-CN" altLang="en-US" b="1" dirty="0">
                <a:solidFill>
                  <a:schemeClr val="bg1">
                    <a:lumMod val="95000"/>
                  </a:schemeClr>
                </a:solidFill>
              </a:rPr>
              <a:t>点击此处添加标题</a:t>
            </a:r>
          </a:p>
        </p:txBody>
      </p:sp>
      <p:sp>
        <p:nvSpPr>
          <p:cNvPr id="11" name="矩形 10"/>
          <p:cNvSpPr/>
          <p:nvPr/>
        </p:nvSpPr>
        <p:spPr>
          <a:xfrm>
            <a:off x="4387840" y="4133855"/>
            <a:ext cx="3416320" cy="276999"/>
          </a:xfrm>
          <a:prstGeom prst="rect">
            <a:avLst/>
          </a:prstGeom>
        </p:spPr>
        <p:txBody>
          <a:bodyPr wrap="none">
            <a:spAutoFit/>
          </a:bodyPr>
          <a:lstStyle/>
          <a:p>
            <a:pPr algn="ctr"/>
            <a:r>
              <a:rPr lang="zh-CN" altLang="en-US" sz="1200" dirty="0">
                <a:solidFill>
                  <a:schemeClr val="bg1">
                    <a:lumMod val="95000"/>
                  </a:schemeClr>
                </a:solidFill>
              </a:rPr>
              <a:t>标题数字等都可以通过点击和重新输入进行更改</a:t>
            </a:r>
          </a:p>
        </p:txBody>
      </p:sp>
      <p:sp>
        <p:nvSpPr>
          <p:cNvPr id="12" name="Freeform 25"/>
          <p:cNvSpPr>
            <a:spLocks noEditPoints="1"/>
          </p:cNvSpPr>
          <p:nvPr/>
        </p:nvSpPr>
        <p:spPr bwMode="auto">
          <a:xfrm>
            <a:off x="8469185" y="5163884"/>
            <a:ext cx="885825" cy="887413"/>
          </a:xfrm>
          <a:custGeom>
            <a:avLst/>
            <a:gdLst>
              <a:gd name="T0" fmla="*/ 9 w 148"/>
              <a:gd name="T1" fmla="*/ 109 h 148"/>
              <a:gd name="T2" fmla="*/ 32 w 148"/>
              <a:gd name="T3" fmla="*/ 86 h 148"/>
              <a:gd name="T4" fmla="*/ 32 w 148"/>
              <a:gd name="T5" fmla="*/ 135 h 148"/>
              <a:gd name="T6" fmla="*/ 9 w 148"/>
              <a:gd name="T7" fmla="*/ 109 h 148"/>
              <a:gd name="T8" fmla="*/ 0 w 148"/>
              <a:gd name="T9" fmla="*/ 74 h 148"/>
              <a:gd name="T10" fmla="*/ 39 w 148"/>
              <a:gd name="T11" fmla="*/ 9 h 148"/>
              <a:gd name="T12" fmla="*/ 64 w 148"/>
              <a:gd name="T13" fmla="*/ 35 h 148"/>
              <a:gd name="T14" fmla="*/ 3 w 148"/>
              <a:gd name="T15" fmla="*/ 96 h 148"/>
              <a:gd name="T16" fmla="*/ 0 w 148"/>
              <a:gd name="T17" fmla="*/ 74 h 148"/>
              <a:gd name="T18" fmla="*/ 74 w 148"/>
              <a:gd name="T19" fmla="*/ 0 h 148"/>
              <a:gd name="T20" fmla="*/ 102 w 148"/>
              <a:gd name="T21" fmla="*/ 6 h 148"/>
              <a:gd name="T22" fmla="*/ 102 w 148"/>
              <a:gd name="T23" fmla="*/ 53 h 148"/>
              <a:gd name="T24" fmla="*/ 52 w 148"/>
              <a:gd name="T25" fmla="*/ 3 h 148"/>
              <a:gd name="T26" fmla="*/ 74 w 148"/>
              <a:gd name="T27" fmla="*/ 0 h 148"/>
              <a:gd name="T28" fmla="*/ 148 w 148"/>
              <a:gd name="T29" fmla="*/ 74 h 148"/>
              <a:gd name="T30" fmla="*/ 142 w 148"/>
              <a:gd name="T31" fmla="*/ 102 h 148"/>
              <a:gd name="T32" fmla="*/ 116 w 148"/>
              <a:gd name="T33" fmla="*/ 102 h 148"/>
              <a:gd name="T34" fmla="*/ 116 w 148"/>
              <a:gd name="T35" fmla="*/ 13 h 148"/>
              <a:gd name="T36" fmla="*/ 148 w 148"/>
              <a:gd name="T37" fmla="*/ 74 h 148"/>
              <a:gd name="T38" fmla="*/ 46 w 148"/>
              <a:gd name="T39" fmla="*/ 142 h 148"/>
              <a:gd name="T40" fmla="*/ 46 w 148"/>
              <a:gd name="T41" fmla="*/ 116 h 148"/>
              <a:gd name="T42" fmla="*/ 135 w 148"/>
              <a:gd name="T43" fmla="*/ 116 h 148"/>
              <a:gd name="T44" fmla="*/ 74 w 148"/>
              <a:gd name="T45" fmla="*/ 148 h 148"/>
              <a:gd name="T46" fmla="*/ 46 w 148"/>
              <a:gd name="T47" fmla="*/ 14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8" h="148">
                <a:moveTo>
                  <a:pt x="9" y="109"/>
                </a:moveTo>
                <a:cubicBezTo>
                  <a:pt x="32" y="86"/>
                  <a:pt x="32" y="86"/>
                  <a:pt x="32" y="86"/>
                </a:cubicBezTo>
                <a:cubicBezTo>
                  <a:pt x="32" y="135"/>
                  <a:pt x="32" y="135"/>
                  <a:pt x="32" y="135"/>
                </a:cubicBezTo>
                <a:cubicBezTo>
                  <a:pt x="23" y="128"/>
                  <a:pt x="15" y="120"/>
                  <a:pt x="9" y="109"/>
                </a:cubicBezTo>
                <a:close/>
                <a:moveTo>
                  <a:pt x="0" y="74"/>
                </a:moveTo>
                <a:cubicBezTo>
                  <a:pt x="0" y="46"/>
                  <a:pt x="16" y="22"/>
                  <a:pt x="39" y="9"/>
                </a:cubicBezTo>
                <a:cubicBezTo>
                  <a:pt x="64" y="35"/>
                  <a:pt x="64" y="35"/>
                  <a:pt x="64" y="35"/>
                </a:cubicBezTo>
                <a:cubicBezTo>
                  <a:pt x="3" y="96"/>
                  <a:pt x="3" y="96"/>
                  <a:pt x="3" y="96"/>
                </a:cubicBezTo>
                <a:cubicBezTo>
                  <a:pt x="1" y="89"/>
                  <a:pt x="0" y="82"/>
                  <a:pt x="0" y="74"/>
                </a:cubicBezTo>
                <a:close/>
                <a:moveTo>
                  <a:pt x="74" y="0"/>
                </a:moveTo>
                <a:cubicBezTo>
                  <a:pt x="84" y="0"/>
                  <a:pt x="93" y="2"/>
                  <a:pt x="102" y="6"/>
                </a:cubicBezTo>
                <a:cubicBezTo>
                  <a:pt x="102" y="53"/>
                  <a:pt x="102" y="53"/>
                  <a:pt x="102" y="53"/>
                </a:cubicBezTo>
                <a:cubicBezTo>
                  <a:pt x="52" y="3"/>
                  <a:pt x="52" y="3"/>
                  <a:pt x="52" y="3"/>
                </a:cubicBezTo>
                <a:cubicBezTo>
                  <a:pt x="59" y="1"/>
                  <a:pt x="66" y="0"/>
                  <a:pt x="74" y="0"/>
                </a:cubicBezTo>
                <a:close/>
                <a:moveTo>
                  <a:pt x="148" y="74"/>
                </a:moveTo>
                <a:cubicBezTo>
                  <a:pt x="148" y="84"/>
                  <a:pt x="146" y="93"/>
                  <a:pt x="142" y="102"/>
                </a:cubicBezTo>
                <a:cubicBezTo>
                  <a:pt x="116" y="102"/>
                  <a:pt x="116" y="102"/>
                  <a:pt x="116" y="102"/>
                </a:cubicBezTo>
                <a:cubicBezTo>
                  <a:pt x="116" y="13"/>
                  <a:pt x="116" y="13"/>
                  <a:pt x="116" y="13"/>
                </a:cubicBezTo>
                <a:cubicBezTo>
                  <a:pt x="135" y="26"/>
                  <a:pt x="148" y="49"/>
                  <a:pt x="148" y="74"/>
                </a:cubicBezTo>
                <a:close/>
                <a:moveTo>
                  <a:pt x="46" y="142"/>
                </a:moveTo>
                <a:cubicBezTo>
                  <a:pt x="46" y="116"/>
                  <a:pt x="46" y="116"/>
                  <a:pt x="46" y="116"/>
                </a:cubicBezTo>
                <a:cubicBezTo>
                  <a:pt x="135" y="116"/>
                  <a:pt x="135" y="116"/>
                  <a:pt x="135" y="116"/>
                </a:cubicBezTo>
                <a:cubicBezTo>
                  <a:pt x="122" y="135"/>
                  <a:pt x="99" y="148"/>
                  <a:pt x="74" y="148"/>
                </a:cubicBezTo>
                <a:cubicBezTo>
                  <a:pt x="64" y="148"/>
                  <a:pt x="55" y="146"/>
                  <a:pt x="46" y="142"/>
                </a:cubicBez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53"/>
          <p:cNvSpPr>
            <a:spLocks noEditPoints="1"/>
          </p:cNvSpPr>
          <p:nvPr/>
        </p:nvSpPr>
        <p:spPr bwMode="auto">
          <a:xfrm>
            <a:off x="5522118" y="5132134"/>
            <a:ext cx="1147763" cy="900113"/>
          </a:xfrm>
          <a:custGeom>
            <a:avLst/>
            <a:gdLst>
              <a:gd name="T0" fmla="*/ 56 w 154"/>
              <a:gd name="T1" fmla="*/ 106 h 120"/>
              <a:gd name="T2" fmla="*/ 56 w 154"/>
              <a:gd name="T3" fmla="*/ 0 h 120"/>
              <a:gd name="T4" fmla="*/ 113 w 154"/>
              <a:gd name="T5" fmla="*/ 30 h 120"/>
              <a:gd name="T6" fmla="*/ 105 w 154"/>
              <a:gd name="T7" fmla="*/ 65 h 120"/>
              <a:gd name="T8" fmla="*/ 93 w 154"/>
              <a:gd name="T9" fmla="*/ 59 h 120"/>
              <a:gd name="T10" fmla="*/ 93 w 154"/>
              <a:gd name="T11" fmla="*/ 28 h 120"/>
              <a:gd name="T12" fmla="*/ 79 w 154"/>
              <a:gd name="T13" fmla="*/ 24 h 120"/>
              <a:gd name="T14" fmla="*/ 79 w 154"/>
              <a:gd name="T15" fmla="*/ 120 h 120"/>
              <a:gd name="T16" fmla="*/ 56 w 154"/>
              <a:gd name="T17" fmla="*/ 106 h 120"/>
              <a:gd name="T18" fmla="*/ 88 w 154"/>
              <a:gd name="T19" fmla="*/ 105 h 120"/>
              <a:gd name="T20" fmla="*/ 88 w 154"/>
              <a:gd name="T21" fmla="*/ 117 h 120"/>
              <a:gd name="T22" fmla="*/ 146 w 154"/>
              <a:gd name="T23" fmla="*/ 93 h 120"/>
              <a:gd name="T24" fmla="*/ 114 w 154"/>
              <a:gd name="T25" fmla="*/ 72 h 120"/>
              <a:gd name="T26" fmla="*/ 88 w 154"/>
              <a:gd name="T27" fmla="*/ 78 h 120"/>
              <a:gd name="T28" fmla="*/ 88 w 154"/>
              <a:gd name="T29" fmla="*/ 90 h 120"/>
              <a:gd name="T30" fmla="*/ 120 w 154"/>
              <a:gd name="T31" fmla="*/ 82 h 120"/>
              <a:gd name="T32" fmla="*/ 132 w 154"/>
              <a:gd name="T33" fmla="*/ 88 h 120"/>
              <a:gd name="T34" fmla="*/ 88 w 154"/>
              <a:gd name="T35" fmla="*/ 105 h 120"/>
              <a:gd name="T36" fmla="*/ 29 w 154"/>
              <a:gd name="T37" fmla="*/ 107 h 120"/>
              <a:gd name="T38" fmla="*/ 0 w 154"/>
              <a:gd name="T39" fmla="*/ 93 h 120"/>
              <a:gd name="T40" fmla="*/ 46 w 154"/>
              <a:gd name="T41" fmla="*/ 69 h 120"/>
              <a:gd name="T42" fmla="*/ 46 w 154"/>
              <a:gd name="T43" fmla="*/ 82 h 120"/>
              <a:gd name="T44" fmla="*/ 24 w 154"/>
              <a:gd name="T45" fmla="*/ 89 h 120"/>
              <a:gd name="T46" fmla="*/ 26 w 154"/>
              <a:gd name="T47" fmla="*/ 96 h 120"/>
              <a:gd name="T48" fmla="*/ 46 w 154"/>
              <a:gd name="T49" fmla="*/ 93 h 120"/>
              <a:gd name="T50" fmla="*/ 46 w 154"/>
              <a:gd name="T51" fmla="*/ 105 h 120"/>
              <a:gd name="T52" fmla="*/ 29 w 154"/>
              <a:gd name="T53"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120">
                <a:moveTo>
                  <a:pt x="56" y="106"/>
                </a:moveTo>
                <a:cubicBezTo>
                  <a:pt x="56" y="0"/>
                  <a:pt x="56" y="0"/>
                  <a:pt x="56" y="0"/>
                </a:cubicBezTo>
                <a:cubicBezTo>
                  <a:pt x="56" y="0"/>
                  <a:pt x="106" y="9"/>
                  <a:pt x="113" y="30"/>
                </a:cubicBezTo>
                <a:cubicBezTo>
                  <a:pt x="120" y="51"/>
                  <a:pt x="109" y="65"/>
                  <a:pt x="105" y="65"/>
                </a:cubicBezTo>
                <a:cubicBezTo>
                  <a:pt x="95" y="67"/>
                  <a:pt x="93" y="59"/>
                  <a:pt x="93" y="59"/>
                </a:cubicBezTo>
                <a:cubicBezTo>
                  <a:pt x="93" y="28"/>
                  <a:pt x="93" y="28"/>
                  <a:pt x="93" y="28"/>
                </a:cubicBezTo>
                <a:cubicBezTo>
                  <a:pt x="79" y="24"/>
                  <a:pt x="79" y="24"/>
                  <a:pt x="79" y="24"/>
                </a:cubicBezTo>
                <a:cubicBezTo>
                  <a:pt x="79" y="120"/>
                  <a:pt x="79" y="120"/>
                  <a:pt x="79" y="120"/>
                </a:cubicBezTo>
                <a:lnTo>
                  <a:pt x="56" y="106"/>
                </a:lnTo>
                <a:close/>
                <a:moveTo>
                  <a:pt x="88" y="105"/>
                </a:moveTo>
                <a:cubicBezTo>
                  <a:pt x="88" y="117"/>
                  <a:pt x="88" y="117"/>
                  <a:pt x="88" y="117"/>
                </a:cubicBezTo>
                <a:cubicBezTo>
                  <a:pt x="88" y="117"/>
                  <a:pt x="139" y="100"/>
                  <a:pt x="146" y="93"/>
                </a:cubicBezTo>
                <a:cubicBezTo>
                  <a:pt x="154" y="86"/>
                  <a:pt x="128" y="69"/>
                  <a:pt x="114" y="72"/>
                </a:cubicBezTo>
                <a:cubicBezTo>
                  <a:pt x="114" y="72"/>
                  <a:pt x="102" y="72"/>
                  <a:pt x="88" y="78"/>
                </a:cubicBezTo>
                <a:cubicBezTo>
                  <a:pt x="88" y="78"/>
                  <a:pt x="88" y="90"/>
                  <a:pt x="88" y="90"/>
                </a:cubicBezTo>
                <a:cubicBezTo>
                  <a:pt x="120" y="82"/>
                  <a:pt x="120" y="82"/>
                  <a:pt x="120" y="82"/>
                </a:cubicBezTo>
                <a:cubicBezTo>
                  <a:pt x="132" y="88"/>
                  <a:pt x="132" y="88"/>
                  <a:pt x="132" y="88"/>
                </a:cubicBezTo>
                <a:lnTo>
                  <a:pt x="88" y="105"/>
                </a:lnTo>
                <a:close/>
                <a:moveTo>
                  <a:pt x="29" y="107"/>
                </a:moveTo>
                <a:cubicBezTo>
                  <a:pt x="14" y="107"/>
                  <a:pt x="0" y="103"/>
                  <a:pt x="0" y="93"/>
                </a:cubicBezTo>
                <a:cubicBezTo>
                  <a:pt x="0" y="83"/>
                  <a:pt x="21" y="73"/>
                  <a:pt x="46" y="69"/>
                </a:cubicBezTo>
                <a:cubicBezTo>
                  <a:pt x="46" y="82"/>
                  <a:pt x="46" y="82"/>
                  <a:pt x="46" y="82"/>
                </a:cubicBezTo>
                <a:cubicBezTo>
                  <a:pt x="24" y="89"/>
                  <a:pt x="24" y="89"/>
                  <a:pt x="24" y="89"/>
                </a:cubicBezTo>
                <a:cubicBezTo>
                  <a:pt x="24" y="89"/>
                  <a:pt x="19" y="96"/>
                  <a:pt x="26" y="96"/>
                </a:cubicBezTo>
                <a:cubicBezTo>
                  <a:pt x="40" y="96"/>
                  <a:pt x="46" y="93"/>
                  <a:pt x="46" y="93"/>
                </a:cubicBezTo>
                <a:cubicBezTo>
                  <a:pt x="46" y="105"/>
                  <a:pt x="46" y="105"/>
                  <a:pt x="46" y="105"/>
                </a:cubicBezTo>
                <a:cubicBezTo>
                  <a:pt x="46" y="105"/>
                  <a:pt x="45" y="108"/>
                  <a:pt x="29" y="107"/>
                </a:cubicBez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57"/>
          <p:cNvSpPr>
            <a:spLocks/>
          </p:cNvSpPr>
          <p:nvPr/>
        </p:nvSpPr>
        <p:spPr bwMode="auto">
          <a:xfrm>
            <a:off x="2859201" y="5132134"/>
            <a:ext cx="720725" cy="919163"/>
          </a:xfrm>
          <a:custGeom>
            <a:avLst/>
            <a:gdLst>
              <a:gd name="T0" fmla="*/ 66 w 110"/>
              <a:gd name="T1" fmla="*/ 105 h 141"/>
              <a:gd name="T2" fmla="*/ 110 w 110"/>
              <a:gd name="T3" fmla="*/ 48 h 141"/>
              <a:gd name="T4" fmla="*/ 58 w 110"/>
              <a:gd name="T5" fmla="*/ 0 h 141"/>
              <a:gd name="T6" fmla="*/ 0 w 110"/>
              <a:gd name="T7" fmla="*/ 52 h 141"/>
              <a:gd name="T8" fmla="*/ 16 w 110"/>
              <a:gd name="T9" fmla="*/ 84 h 141"/>
              <a:gd name="T10" fmla="*/ 21 w 110"/>
              <a:gd name="T11" fmla="*/ 82 h 141"/>
              <a:gd name="T12" fmla="*/ 22 w 110"/>
              <a:gd name="T13" fmla="*/ 75 h 141"/>
              <a:gd name="T14" fmla="*/ 21 w 110"/>
              <a:gd name="T15" fmla="*/ 71 h 141"/>
              <a:gd name="T16" fmla="*/ 16 w 110"/>
              <a:gd name="T17" fmla="*/ 54 h 141"/>
              <a:gd name="T18" fmla="*/ 56 w 110"/>
              <a:gd name="T19" fmla="*/ 14 h 141"/>
              <a:gd name="T20" fmla="*/ 90 w 110"/>
              <a:gd name="T21" fmla="*/ 46 h 141"/>
              <a:gd name="T22" fmla="*/ 64 w 110"/>
              <a:gd name="T23" fmla="*/ 91 h 141"/>
              <a:gd name="T24" fmla="*/ 51 w 110"/>
              <a:gd name="T25" fmla="*/ 75 h 141"/>
              <a:gd name="T26" fmla="*/ 59 w 110"/>
              <a:gd name="T27" fmla="*/ 45 h 141"/>
              <a:gd name="T28" fmla="*/ 47 w 110"/>
              <a:gd name="T29" fmla="*/ 32 h 141"/>
              <a:gd name="T30" fmla="*/ 32 w 110"/>
              <a:gd name="T31" fmla="*/ 54 h 141"/>
              <a:gd name="T32" fmla="*/ 34 w 110"/>
              <a:gd name="T33" fmla="*/ 67 h 141"/>
              <a:gd name="T34" fmla="*/ 24 w 110"/>
              <a:gd name="T35" fmla="*/ 113 h 141"/>
              <a:gd name="T36" fmla="*/ 22 w 110"/>
              <a:gd name="T37" fmla="*/ 132 h 141"/>
              <a:gd name="T38" fmla="*/ 32 w 110"/>
              <a:gd name="T39" fmla="*/ 136 h 141"/>
              <a:gd name="T40" fmla="*/ 40 w 110"/>
              <a:gd name="T41" fmla="*/ 118 h 141"/>
              <a:gd name="T42" fmla="*/ 46 w 110"/>
              <a:gd name="T43" fmla="*/ 95 h 141"/>
              <a:gd name="T44" fmla="*/ 66 w 110"/>
              <a:gd name="T45" fmla="*/ 105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41">
                <a:moveTo>
                  <a:pt x="66" y="105"/>
                </a:moveTo>
                <a:cubicBezTo>
                  <a:pt x="92" y="105"/>
                  <a:pt x="110" y="81"/>
                  <a:pt x="110" y="48"/>
                </a:cubicBezTo>
                <a:cubicBezTo>
                  <a:pt x="110" y="23"/>
                  <a:pt x="90" y="0"/>
                  <a:pt x="58" y="0"/>
                </a:cubicBezTo>
                <a:cubicBezTo>
                  <a:pt x="19" y="0"/>
                  <a:pt x="0" y="28"/>
                  <a:pt x="0" y="52"/>
                </a:cubicBezTo>
                <a:cubicBezTo>
                  <a:pt x="0" y="67"/>
                  <a:pt x="5" y="79"/>
                  <a:pt x="16" y="84"/>
                </a:cubicBezTo>
                <a:cubicBezTo>
                  <a:pt x="18" y="85"/>
                  <a:pt x="20" y="84"/>
                  <a:pt x="21" y="82"/>
                </a:cubicBezTo>
                <a:cubicBezTo>
                  <a:pt x="21" y="81"/>
                  <a:pt x="22" y="77"/>
                  <a:pt x="22" y="75"/>
                </a:cubicBezTo>
                <a:cubicBezTo>
                  <a:pt x="23" y="73"/>
                  <a:pt x="23" y="73"/>
                  <a:pt x="21" y="71"/>
                </a:cubicBezTo>
                <a:cubicBezTo>
                  <a:pt x="18" y="67"/>
                  <a:pt x="16" y="62"/>
                  <a:pt x="16" y="54"/>
                </a:cubicBezTo>
                <a:cubicBezTo>
                  <a:pt x="16" y="33"/>
                  <a:pt x="31" y="14"/>
                  <a:pt x="56" y="14"/>
                </a:cubicBezTo>
                <a:cubicBezTo>
                  <a:pt x="78" y="14"/>
                  <a:pt x="90" y="28"/>
                  <a:pt x="90" y="46"/>
                </a:cubicBezTo>
                <a:cubicBezTo>
                  <a:pt x="90" y="70"/>
                  <a:pt x="80" y="91"/>
                  <a:pt x="64" y="91"/>
                </a:cubicBezTo>
                <a:cubicBezTo>
                  <a:pt x="56" y="91"/>
                  <a:pt x="49" y="84"/>
                  <a:pt x="51" y="75"/>
                </a:cubicBezTo>
                <a:cubicBezTo>
                  <a:pt x="54" y="64"/>
                  <a:pt x="59" y="53"/>
                  <a:pt x="59" y="45"/>
                </a:cubicBezTo>
                <a:cubicBezTo>
                  <a:pt x="59" y="38"/>
                  <a:pt x="55" y="32"/>
                  <a:pt x="47" y="32"/>
                </a:cubicBezTo>
                <a:cubicBezTo>
                  <a:pt x="39" y="32"/>
                  <a:pt x="32" y="42"/>
                  <a:pt x="32" y="54"/>
                </a:cubicBezTo>
                <a:cubicBezTo>
                  <a:pt x="32" y="62"/>
                  <a:pt x="34" y="67"/>
                  <a:pt x="34" y="67"/>
                </a:cubicBezTo>
                <a:cubicBezTo>
                  <a:pt x="34" y="67"/>
                  <a:pt x="25" y="106"/>
                  <a:pt x="24" y="113"/>
                </a:cubicBezTo>
                <a:cubicBezTo>
                  <a:pt x="22" y="119"/>
                  <a:pt x="22" y="126"/>
                  <a:pt x="22" y="132"/>
                </a:cubicBezTo>
                <a:cubicBezTo>
                  <a:pt x="23" y="137"/>
                  <a:pt x="28" y="141"/>
                  <a:pt x="32" y="136"/>
                </a:cubicBezTo>
                <a:cubicBezTo>
                  <a:pt x="35" y="131"/>
                  <a:pt x="38" y="124"/>
                  <a:pt x="40" y="118"/>
                </a:cubicBezTo>
                <a:cubicBezTo>
                  <a:pt x="41" y="114"/>
                  <a:pt x="46" y="95"/>
                  <a:pt x="46" y="95"/>
                </a:cubicBezTo>
                <a:cubicBezTo>
                  <a:pt x="49" y="100"/>
                  <a:pt x="57" y="105"/>
                  <a:pt x="66" y="105"/>
                </a:cubicBez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pic>
        <p:nvPicPr>
          <p:cNvPr id="15" name="图片 14">
            <a:hlinkClick r:id="rId2"/>
          </p:cNvPr>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Tree>
    <p:extLst>
      <p:ext uri="{BB962C8B-B14F-4D97-AF65-F5344CB8AC3E}">
        <p14:creationId xmlns:p14="http://schemas.microsoft.com/office/powerpoint/2010/main" val="2766738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02</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200329"/>
          </a:xfrm>
          <a:prstGeom prst="rect">
            <a:avLst/>
          </a:prstGeom>
          <a:noFill/>
        </p:spPr>
        <p:txBody>
          <a:bodyPr wrap="square" rtlCol="0">
            <a:spAutoFit/>
          </a:bodyPr>
          <a:lstStyle/>
          <a:p>
            <a:r>
              <a:rPr lang="zh-CN" altLang="en-US" dirty="0">
                <a:solidFill>
                  <a:schemeClr val="tx1">
                    <a:lumMod val="95000"/>
                    <a:lumOff val="5000"/>
                  </a:schemeClr>
                </a:solidFill>
              </a:rPr>
              <a:t>论文结构</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pic>
        <p:nvPicPr>
          <p:cNvPr id="7" name="图片 6"/>
          <p:cNvPicPr>
            <a:picLocks noChangeAspect="1"/>
          </p:cNvPicPr>
          <p:nvPr/>
        </p:nvPicPr>
        <p:blipFill rotWithShape="1">
          <a:blip r:embed="rId5">
            <a:duotone>
              <a:prstClr val="black"/>
              <a:srgbClr val="D9C3A5">
                <a:tint val="50000"/>
                <a:satMod val="180000"/>
              </a:srgbClr>
            </a:duotone>
          </a:blip>
          <a:srcRect l="42865" r="885"/>
          <a:stretch/>
        </p:blipFill>
        <p:spPr>
          <a:xfrm>
            <a:off x="9094995" y="1181100"/>
            <a:ext cx="2470106" cy="2470106"/>
          </a:xfrm>
          <a:prstGeom prst="ellipse">
            <a:avLst/>
          </a:prstGeom>
        </p:spPr>
      </p:pic>
      <p:pic>
        <p:nvPicPr>
          <p:cNvPr id="8" name="图片 7"/>
          <p:cNvPicPr>
            <a:picLocks noChangeAspect="1"/>
          </p:cNvPicPr>
          <p:nvPr/>
        </p:nvPicPr>
        <p:blipFill rotWithShape="1">
          <a:blip r:embed="rId6">
            <a:duotone>
              <a:prstClr val="black"/>
              <a:srgbClr val="D9C3A5">
                <a:tint val="50000"/>
                <a:satMod val="180000"/>
              </a:srgbClr>
            </a:duotone>
          </a:blip>
          <a:srcRect l="42663" r="1087"/>
          <a:stretch/>
        </p:blipFill>
        <p:spPr>
          <a:xfrm>
            <a:off x="2052084" y="1274233"/>
            <a:ext cx="2470106" cy="2470106"/>
          </a:xfrm>
          <a:prstGeom prst="ellipse">
            <a:avLst/>
          </a:prstGeom>
        </p:spPr>
      </p:pic>
      <p:pic>
        <p:nvPicPr>
          <p:cNvPr id="9" name="图片 8"/>
          <p:cNvPicPr>
            <a:picLocks noChangeAspect="1"/>
          </p:cNvPicPr>
          <p:nvPr/>
        </p:nvPicPr>
        <p:blipFill rotWithShape="1">
          <a:blip r:embed="rId7">
            <a:duotone>
              <a:prstClr val="black"/>
              <a:srgbClr val="D9C3A5">
                <a:tint val="50000"/>
                <a:satMod val="180000"/>
              </a:srgbClr>
            </a:duotone>
          </a:blip>
          <a:srcRect l="21875" r="21875"/>
          <a:stretch/>
        </p:blipFill>
        <p:spPr>
          <a:xfrm>
            <a:off x="5500358" y="1274233"/>
            <a:ext cx="2470106" cy="2470106"/>
          </a:xfrm>
          <a:prstGeom prst="ellipse">
            <a:avLst/>
          </a:prstGeom>
        </p:spPr>
      </p:pic>
      <p:sp>
        <p:nvSpPr>
          <p:cNvPr id="10" name="矩形 9"/>
          <p:cNvSpPr/>
          <p:nvPr/>
        </p:nvSpPr>
        <p:spPr>
          <a:xfrm>
            <a:off x="1793790" y="3989873"/>
            <a:ext cx="2977769" cy="752514"/>
          </a:xfrm>
          <a:prstGeom prst="rect">
            <a:avLst/>
          </a:prstGeom>
        </p:spPr>
        <p:txBody>
          <a:bodyPr wrap="square">
            <a:spAutoFit/>
          </a:bodyPr>
          <a:lstStyle/>
          <a:p>
            <a:pPr algn="ctr">
              <a:lnSpc>
                <a:spcPct val="130000"/>
              </a:lnSpc>
            </a:pPr>
            <a:r>
              <a:rPr lang="zh-CN" altLang="en-US" sz="11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a:t>
            </a:r>
            <a:endParaRPr lang="zh-CN" altLang="en-US" sz="1100" dirty="0">
              <a:solidFill>
                <a:schemeClr val="bg1">
                  <a:lumMod val="65000"/>
                </a:schemeClr>
              </a:solidFill>
            </a:endParaRPr>
          </a:p>
        </p:txBody>
      </p:sp>
      <p:sp>
        <p:nvSpPr>
          <p:cNvPr id="11" name="矩形 10"/>
          <p:cNvSpPr/>
          <p:nvPr/>
        </p:nvSpPr>
        <p:spPr>
          <a:xfrm>
            <a:off x="5242064" y="3989873"/>
            <a:ext cx="2977769" cy="752514"/>
          </a:xfrm>
          <a:prstGeom prst="rect">
            <a:avLst/>
          </a:prstGeom>
        </p:spPr>
        <p:txBody>
          <a:bodyPr wrap="square">
            <a:spAutoFit/>
          </a:bodyPr>
          <a:lstStyle/>
          <a:p>
            <a:pPr algn="ctr">
              <a:lnSpc>
                <a:spcPct val="130000"/>
              </a:lnSpc>
            </a:pPr>
            <a:r>
              <a:rPr lang="zh-CN" altLang="en-US" sz="11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a:t>
            </a:r>
            <a:endParaRPr lang="zh-CN" altLang="en-US" sz="1100" dirty="0">
              <a:solidFill>
                <a:schemeClr val="bg1">
                  <a:lumMod val="65000"/>
                </a:schemeClr>
              </a:solidFill>
            </a:endParaRPr>
          </a:p>
        </p:txBody>
      </p:sp>
      <p:sp>
        <p:nvSpPr>
          <p:cNvPr id="12" name="矩形 11"/>
          <p:cNvSpPr/>
          <p:nvPr/>
        </p:nvSpPr>
        <p:spPr>
          <a:xfrm>
            <a:off x="8841164" y="3989873"/>
            <a:ext cx="2977769" cy="752514"/>
          </a:xfrm>
          <a:prstGeom prst="rect">
            <a:avLst/>
          </a:prstGeom>
        </p:spPr>
        <p:txBody>
          <a:bodyPr wrap="square">
            <a:spAutoFit/>
          </a:bodyPr>
          <a:lstStyle/>
          <a:p>
            <a:pPr algn="ctr">
              <a:lnSpc>
                <a:spcPct val="130000"/>
              </a:lnSpc>
            </a:pPr>
            <a:r>
              <a:rPr lang="zh-CN" altLang="en-US" sz="11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a:t>
            </a:r>
            <a:endParaRPr lang="zh-CN" altLang="en-US" sz="1100" dirty="0">
              <a:solidFill>
                <a:schemeClr val="bg1">
                  <a:lumMod val="65000"/>
                </a:schemeClr>
              </a:solidFill>
            </a:endParaRPr>
          </a:p>
        </p:txBody>
      </p:sp>
      <p:sp>
        <p:nvSpPr>
          <p:cNvPr id="13" name="文本框 12"/>
          <p:cNvSpPr txBox="1"/>
          <p:nvPr/>
        </p:nvSpPr>
        <p:spPr>
          <a:xfrm>
            <a:off x="2415121" y="4736097"/>
            <a:ext cx="1735105" cy="400110"/>
          </a:xfrm>
          <a:prstGeom prst="rect">
            <a:avLst/>
          </a:prstGeom>
          <a:noFill/>
        </p:spPr>
        <p:txBody>
          <a:bodyPr vert="horz" wrap="square" rtlCol="0">
            <a:spAutoFit/>
          </a:bodyPr>
          <a:lstStyle/>
          <a:p>
            <a:r>
              <a:rPr lang="zh-CN" altLang="en-US" sz="2000" b="1" dirty="0">
                <a:latin typeface="+mn-ea"/>
              </a:rPr>
              <a:t>「 输入标题 」</a:t>
            </a:r>
          </a:p>
        </p:txBody>
      </p:sp>
      <p:sp>
        <p:nvSpPr>
          <p:cNvPr id="14" name="文本框 13"/>
          <p:cNvSpPr txBox="1"/>
          <p:nvPr/>
        </p:nvSpPr>
        <p:spPr>
          <a:xfrm>
            <a:off x="5863395" y="4736097"/>
            <a:ext cx="1883605" cy="400110"/>
          </a:xfrm>
          <a:prstGeom prst="rect">
            <a:avLst/>
          </a:prstGeom>
          <a:noFill/>
        </p:spPr>
        <p:txBody>
          <a:bodyPr vert="horz" wrap="square" rtlCol="0">
            <a:spAutoFit/>
          </a:bodyPr>
          <a:lstStyle/>
          <a:p>
            <a:pPr algn="ctr"/>
            <a:r>
              <a:rPr lang="zh-CN" altLang="en-US" sz="2000" b="1" dirty="0">
                <a:latin typeface="+mn-ea"/>
              </a:rPr>
              <a:t>「 输入标题 」</a:t>
            </a:r>
          </a:p>
        </p:txBody>
      </p:sp>
      <p:sp>
        <p:nvSpPr>
          <p:cNvPr id="15" name="文本框 14"/>
          <p:cNvSpPr txBox="1"/>
          <p:nvPr/>
        </p:nvSpPr>
        <p:spPr>
          <a:xfrm>
            <a:off x="9462495" y="4736097"/>
            <a:ext cx="1735105" cy="400110"/>
          </a:xfrm>
          <a:prstGeom prst="rect">
            <a:avLst/>
          </a:prstGeom>
          <a:noFill/>
        </p:spPr>
        <p:txBody>
          <a:bodyPr vert="horz" wrap="square" rtlCol="0">
            <a:spAutoFit/>
          </a:bodyPr>
          <a:lstStyle/>
          <a:p>
            <a:r>
              <a:rPr lang="zh-CN" altLang="en-US" sz="2000" b="1" dirty="0">
                <a:latin typeface="+mn-ea"/>
              </a:rPr>
              <a:t>「 输入标题 」</a:t>
            </a:r>
          </a:p>
        </p:txBody>
      </p:sp>
    </p:spTree>
    <p:extLst>
      <p:ext uri="{BB962C8B-B14F-4D97-AF65-F5344CB8AC3E}">
        <p14:creationId xmlns:p14="http://schemas.microsoft.com/office/powerpoint/2010/main" val="2697807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02</a:t>
            </a:r>
            <a:endParaRPr lang="zh-CN" altLang="en-US" sz="3200" dirty="0"/>
          </a:p>
        </p:txBody>
      </p:sp>
      <p:sp>
        <p:nvSpPr>
          <p:cNvPr id="4" name="文本框 3"/>
          <p:cNvSpPr txBox="1"/>
          <p:nvPr/>
        </p:nvSpPr>
        <p:spPr>
          <a:xfrm>
            <a:off x="620566" y="3818467"/>
            <a:ext cx="376065" cy="1200329"/>
          </a:xfrm>
          <a:prstGeom prst="rect">
            <a:avLst/>
          </a:prstGeom>
          <a:noFill/>
        </p:spPr>
        <p:txBody>
          <a:bodyPr wrap="square" rtlCol="0">
            <a:spAutoFit/>
          </a:bodyPr>
          <a:lstStyle/>
          <a:p>
            <a:r>
              <a:rPr lang="zh-CN" altLang="en-US" dirty="0">
                <a:solidFill>
                  <a:schemeClr val="tx1">
                    <a:lumMod val="95000"/>
                    <a:lumOff val="5000"/>
                  </a:schemeClr>
                </a:solidFill>
              </a:rPr>
              <a:t>论文结构</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46" name="矩形 45"/>
          <p:cNvSpPr/>
          <p:nvPr/>
        </p:nvSpPr>
        <p:spPr>
          <a:xfrm>
            <a:off x="1591843" y="1181100"/>
            <a:ext cx="4111044" cy="4111044"/>
          </a:xfrm>
          <a:prstGeom prst="rect">
            <a:avLst/>
          </a:prstGeom>
          <a:blipFill>
            <a:blip r:embed="rId4">
              <a:grayscl/>
            </a:blip>
            <a:srcRect/>
            <a:stretch>
              <a:fillRect l="-39000" r="-39000"/>
            </a:stretch>
          </a:blipFill>
          <a:ln>
            <a:noFill/>
          </a:ln>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48" name="矩形 47"/>
          <p:cNvSpPr/>
          <p:nvPr/>
        </p:nvSpPr>
        <p:spPr>
          <a:xfrm>
            <a:off x="5789351" y="1181100"/>
            <a:ext cx="2499515" cy="2499515"/>
          </a:xfrm>
          <a:prstGeom prst="rect">
            <a:avLst/>
          </a:prstGeom>
          <a:blipFill>
            <a:blip r:embed="rId5">
              <a:grayscl/>
            </a:blip>
            <a:srcRect/>
            <a:stretch>
              <a:fillRect l="-39000" r="-39000"/>
            </a:stretch>
          </a:blipFill>
          <a:ln>
            <a:noFill/>
          </a:ln>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1" name="矩形 50"/>
          <p:cNvSpPr/>
          <p:nvPr/>
        </p:nvSpPr>
        <p:spPr>
          <a:xfrm>
            <a:off x="6763669" y="3766947"/>
            <a:ext cx="1525197" cy="1525197"/>
          </a:xfrm>
          <a:prstGeom prst="rect">
            <a:avLst/>
          </a:prstGeom>
          <a:blipFill>
            <a:blip r:embed="rId6">
              <a:grayscl/>
            </a:blip>
            <a:srcRect/>
            <a:stretch>
              <a:fillRect l="-39000" r="-39000"/>
            </a:stretch>
          </a:blipFill>
          <a:ln>
            <a:noFill/>
          </a:ln>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55" name="矩形 54"/>
          <p:cNvSpPr/>
          <p:nvPr/>
        </p:nvSpPr>
        <p:spPr>
          <a:xfrm>
            <a:off x="5789351" y="4404158"/>
            <a:ext cx="887985" cy="887985"/>
          </a:xfrm>
          <a:prstGeom prst="rect">
            <a:avLst/>
          </a:prstGeom>
          <a:blipFill>
            <a:blip r:embed="rId7">
              <a:grayscl/>
            </a:blip>
            <a:srcRect/>
            <a:stretch>
              <a:fillRect l="-39000" r="-39000"/>
            </a:stretch>
          </a:blipFill>
          <a:ln>
            <a:noFill/>
          </a:ln>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60" name="矩形 59"/>
          <p:cNvSpPr/>
          <p:nvPr/>
        </p:nvSpPr>
        <p:spPr>
          <a:xfrm>
            <a:off x="5789351" y="3766947"/>
            <a:ext cx="887985" cy="546769"/>
          </a:xfrm>
          <a:prstGeom prst="rect">
            <a:avLst/>
          </a:prstGeom>
          <a:blipFill>
            <a:blip r:embed="rId8">
              <a:grayscl/>
            </a:blip>
            <a:srcRect/>
            <a:stretch>
              <a:fillRect l="-5000" r="-5000"/>
            </a:stretch>
          </a:blipFill>
          <a:ln>
            <a:noFill/>
          </a:ln>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86" name="矩形 85"/>
          <p:cNvSpPr/>
          <p:nvPr/>
        </p:nvSpPr>
        <p:spPr>
          <a:xfrm>
            <a:off x="8288866" y="3516456"/>
            <a:ext cx="4145509" cy="523220"/>
          </a:xfrm>
          <a:prstGeom prst="rect">
            <a:avLst/>
          </a:prstGeom>
        </p:spPr>
        <p:txBody>
          <a:bodyPr wrap="square">
            <a:spAutoFit/>
          </a:bodyPr>
          <a:lstStyle/>
          <a:p>
            <a:r>
              <a:rPr lang="zh-CN" altLang="en-US" sz="2800" b="1" dirty="0">
                <a:latin typeface="+mn-ea"/>
              </a:rPr>
              <a:t>「点击此处添加标题」</a:t>
            </a:r>
          </a:p>
        </p:txBody>
      </p:sp>
      <p:sp>
        <p:nvSpPr>
          <p:cNvPr id="87" name="矩形 86"/>
          <p:cNvSpPr/>
          <p:nvPr/>
        </p:nvSpPr>
        <p:spPr>
          <a:xfrm>
            <a:off x="8768309" y="4027966"/>
            <a:ext cx="3088730" cy="1292662"/>
          </a:xfrm>
          <a:prstGeom prst="rect">
            <a:avLst/>
          </a:prstGeom>
        </p:spPr>
        <p:txBody>
          <a:bodyPr wrap="square">
            <a:spAutoFit/>
          </a:bodyPr>
          <a:lstStyle/>
          <a:p>
            <a:pPr>
              <a:lnSpc>
                <a:spcPct val="130000"/>
              </a:lnSpc>
            </a:pPr>
            <a:r>
              <a:rPr lang="zh-CN" altLang="en-US" sz="1200" dirty="0">
                <a:solidFill>
                  <a:schemeClr val="bg1">
                    <a:lumMod val="50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200" dirty="0">
                <a:solidFill>
                  <a:schemeClr val="bg1">
                    <a:lumMod val="50000"/>
                  </a:schemeClr>
                </a:solidFill>
                <a:latin typeface="微软雅黑" charset="0"/>
                <a:ea typeface="微软雅黑" charset="0"/>
              </a:rPr>
              <a:t>8-14</a:t>
            </a:r>
            <a:r>
              <a:rPr lang="zh-CN" altLang="en-US" sz="1200" dirty="0">
                <a:solidFill>
                  <a:schemeClr val="bg1">
                    <a:lumMod val="50000"/>
                  </a:schemeClr>
                </a:solidFill>
                <a:latin typeface="微软雅黑" charset="0"/>
                <a:ea typeface="微软雅黑" charset="0"/>
              </a:rPr>
              <a:t>号字，</a:t>
            </a:r>
            <a:r>
              <a:rPr lang="en-US" altLang="zh-CN" sz="1200" dirty="0">
                <a:solidFill>
                  <a:schemeClr val="bg1">
                    <a:lumMod val="50000"/>
                  </a:schemeClr>
                </a:solidFill>
                <a:latin typeface="微软雅黑" charset="0"/>
                <a:ea typeface="微软雅黑" charset="0"/>
              </a:rPr>
              <a:t>1.3</a:t>
            </a:r>
            <a:r>
              <a:rPr lang="zh-CN" altLang="en-US" sz="1200" dirty="0">
                <a:solidFill>
                  <a:schemeClr val="bg1">
                    <a:lumMod val="50000"/>
                  </a:schemeClr>
                </a:solidFill>
                <a:latin typeface="微软雅黑" charset="0"/>
                <a:ea typeface="微软雅黑" charset="0"/>
              </a:rPr>
              <a:t>倍字间距。标题数字等都可以通过点击和重新输入进行更改。</a:t>
            </a:r>
            <a:endParaRPr lang="zh-CN" altLang="en-US" sz="1200" dirty="0">
              <a:solidFill>
                <a:schemeClr val="bg1">
                  <a:lumMod val="50000"/>
                </a:schemeClr>
              </a:solidFill>
            </a:endParaRPr>
          </a:p>
        </p:txBody>
      </p:sp>
    </p:spTree>
    <p:extLst>
      <p:ext uri="{BB962C8B-B14F-4D97-AF65-F5344CB8AC3E}">
        <p14:creationId xmlns:p14="http://schemas.microsoft.com/office/powerpoint/2010/main" val="2653332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图片 46">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5" name="文本框 4"/>
          <p:cNvSpPr txBox="1"/>
          <p:nvPr/>
        </p:nvSpPr>
        <p:spPr>
          <a:xfrm>
            <a:off x="3750734" y="5761580"/>
            <a:ext cx="543739" cy="523220"/>
          </a:xfrm>
          <a:prstGeom prst="rect">
            <a:avLst/>
          </a:prstGeom>
          <a:noFill/>
        </p:spPr>
        <p:txBody>
          <a:bodyPr wrap="none" rtlCol="0">
            <a:spAutoFit/>
          </a:bodyPr>
          <a:lstStyle/>
          <a:p>
            <a:r>
              <a:rPr lang="zh-CN" altLang="en-US" sz="2800" dirty="0"/>
              <a:t>六</a:t>
            </a:r>
          </a:p>
        </p:txBody>
      </p:sp>
      <p:sp>
        <p:nvSpPr>
          <p:cNvPr id="6" name="文本框 5"/>
          <p:cNvSpPr txBox="1"/>
          <p:nvPr/>
        </p:nvSpPr>
        <p:spPr>
          <a:xfrm>
            <a:off x="3750734" y="1317946"/>
            <a:ext cx="543739" cy="523220"/>
          </a:xfrm>
          <a:prstGeom prst="rect">
            <a:avLst/>
          </a:prstGeom>
          <a:noFill/>
        </p:spPr>
        <p:txBody>
          <a:bodyPr wrap="none" rtlCol="0">
            <a:spAutoFit/>
          </a:bodyPr>
          <a:lstStyle/>
          <a:p>
            <a:r>
              <a:rPr lang="zh-CN" altLang="en-US" sz="2800" dirty="0"/>
              <a:t>二</a:t>
            </a:r>
          </a:p>
        </p:txBody>
      </p:sp>
      <p:sp>
        <p:nvSpPr>
          <p:cNvPr id="7" name="文本框 6"/>
          <p:cNvSpPr txBox="1"/>
          <p:nvPr/>
        </p:nvSpPr>
        <p:spPr>
          <a:xfrm>
            <a:off x="3750734" y="2630279"/>
            <a:ext cx="543739" cy="523220"/>
          </a:xfrm>
          <a:prstGeom prst="rect">
            <a:avLst/>
          </a:prstGeom>
          <a:noFill/>
        </p:spPr>
        <p:txBody>
          <a:bodyPr wrap="none" rtlCol="0">
            <a:spAutoFit/>
          </a:bodyPr>
          <a:lstStyle/>
          <a:p>
            <a:r>
              <a:rPr lang="zh-CN" altLang="en-US" sz="2800" dirty="0"/>
              <a:t>三</a:t>
            </a:r>
          </a:p>
        </p:txBody>
      </p:sp>
      <p:sp>
        <p:nvSpPr>
          <p:cNvPr id="8" name="文本框 7"/>
          <p:cNvSpPr txBox="1"/>
          <p:nvPr/>
        </p:nvSpPr>
        <p:spPr>
          <a:xfrm>
            <a:off x="3750734" y="3979360"/>
            <a:ext cx="543739" cy="523220"/>
          </a:xfrm>
          <a:prstGeom prst="rect">
            <a:avLst/>
          </a:prstGeom>
          <a:noFill/>
        </p:spPr>
        <p:txBody>
          <a:bodyPr wrap="none" rtlCol="0">
            <a:spAutoFit/>
          </a:bodyPr>
          <a:lstStyle/>
          <a:p>
            <a:r>
              <a:rPr lang="zh-CN" altLang="en-US" sz="2800" dirty="0"/>
              <a:t>四</a:t>
            </a:r>
          </a:p>
        </p:txBody>
      </p:sp>
      <p:sp>
        <p:nvSpPr>
          <p:cNvPr id="9" name="文本框 8"/>
          <p:cNvSpPr txBox="1"/>
          <p:nvPr/>
        </p:nvSpPr>
        <p:spPr>
          <a:xfrm>
            <a:off x="3750734" y="4855647"/>
            <a:ext cx="543739" cy="523220"/>
          </a:xfrm>
          <a:prstGeom prst="rect">
            <a:avLst/>
          </a:prstGeom>
          <a:noFill/>
        </p:spPr>
        <p:txBody>
          <a:bodyPr wrap="none" rtlCol="0">
            <a:spAutoFit/>
          </a:bodyPr>
          <a:lstStyle/>
          <a:p>
            <a:r>
              <a:rPr lang="zh-CN" altLang="en-US" sz="2800" dirty="0"/>
              <a:t>五</a:t>
            </a:r>
          </a:p>
        </p:txBody>
      </p:sp>
      <p:sp>
        <p:nvSpPr>
          <p:cNvPr id="10" name="文本框 9"/>
          <p:cNvSpPr txBox="1"/>
          <p:nvPr/>
        </p:nvSpPr>
        <p:spPr>
          <a:xfrm>
            <a:off x="3750734" y="461447"/>
            <a:ext cx="543739" cy="523220"/>
          </a:xfrm>
          <a:prstGeom prst="rect">
            <a:avLst/>
          </a:prstGeom>
          <a:noFill/>
        </p:spPr>
        <p:txBody>
          <a:bodyPr wrap="none" rtlCol="0">
            <a:spAutoFit/>
          </a:bodyPr>
          <a:lstStyle/>
          <a:p>
            <a:r>
              <a:rPr lang="zh-CN" altLang="en-US" sz="2800" dirty="0"/>
              <a:t>一</a:t>
            </a:r>
          </a:p>
        </p:txBody>
      </p:sp>
      <p:sp>
        <p:nvSpPr>
          <p:cNvPr id="11" name="文本框 10"/>
          <p:cNvSpPr txBox="1"/>
          <p:nvPr/>
        </p:nvSpPr>
        <p:spPr>
          <a:xfrm>
            <a:off x="7642573" y="2311351"/>
            <a:ext cx="798693" cy="2308324"/>
          </a:xfrm>
          <a:prstGeom prst="rect">
            <a:avLst/>
          </a:prstGeom>
          <a:noFill/>
        </p:spPr>
        <p:txBody>
          <a:bodyPr wrap="square" rtlCol="0">
            <a:spAutoFit/>
          </a:bodyPr>
          <a:lstStyle/>
          <a:p>
            <a:r>
              <a:rPr lang="zh-CN" altLang="en-US" sz="3600" dirty="0">
                <a:solidFill>
                  <a:schemeClr val="tx1">
                    <a:lumMod val="95000"/>
                    <a:lumOff val="5000"/>
                  </a:schemeClr>
                </a:solidFill>
              </a:rPr>
              <a:t>研究方法</a:t>
            </a:r>
          </a:p>
        </p:txBody>
      </p:sp>
      <p:sp>
        <p:nvSpPr>
          <p:cNvPr id="12" name="文本框 11"/>
          <p:cNvSpPr txBox="1"/>
          <p:nvPr/>
        </p:nvSpPr>
        <p:spPr>
          <a:xfrm>
            <a:off x="7298267" y="2311351"/>
            <a:ext cx="457200" cy="1323439"/>
          </a:xfrm>
          <a:prstGeom prst="rect">
            <a:avLst/>
          </a:prstGeom>
          <a:noFill/>
        </p:spPr>
        <p:txBody>
          <a:bodyPr wrap="square" rtlCol="0">
            <a:spAutoFit/>
          </a:bodyPr>
          <a:lstStyle/>
          <a:p>
            <a:r>
              <a:rPr lang="zh-CN" altLang="en-US" sz="2000" b="1" dirty="0">
                <a:solidFill>
                  <a:schemeClr val="tx1">
                    <a:lumMod val="95000"/>
                    <a:lumOff val="5000"/>
                  </a:schemeClr>
                </a:solidFill>
              </a:rPr>
              <a:t>第三部分</a:t>
            </a:r>
          </a:p>
        </p:txBody>
      </p:sp>
    </p:spTree>
    <p:extLst>
      <p:ext uri="{BB962C8B-B14F-4D97-AF65-F5344CB8AC3E}">
        <p14:creationId xmlns:p14="http://schemas.microsoft.com/office/powerpoint/2010/main" val="34413518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03</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200329"/>
          </a:xfrm>
          <a:prstGeom prst="rect">
            <a:avLst/>
          </a:prstGeom>
          <a:noFill/>
        </p:spPr>
        <p:txBody>
          <a:bodyPr wrap="square" rtlCol="0">
            <a:spAutoFit/>
          </a:bodyPr>
          <a:lstStyle/>
          <a:p>
            <a:r>
              <a:rPr lang="zh-CN" altLang="en-US" dirty="0">
                <a:solidFill>
                  <a:schemeClr val="tx1">
                    <a:lumMod val="95000"/>
                    <a:lumOff val="5000"/>
                  </a:schemeClr>
                </a:solidFill>
              </a:rPr>
              <a:t>研究方法</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grpSp>
        <p:nvGrpSpPr>
          <p:cNvPr id="7" name="组合 6"/>
          <p:cNvGrpSpPr/>
          <p:nvPr/>
        </p:nvGrpSpPr>
        <p:grpSpPr>
          <a:xfrm>
            <a:off x="2789752" y="1595277"/>
            <a:ext cx="3606800" cy="3612060"/>
            <a:chOff x="3591196" y="943398"/>
            <a:chExt cx="4930504" cy="4937694"/>
          </a:xfrm>
        </p:grpSpPr>
        <p:sp>
          <p:nvSpPr>
            <p:cNvPr id="8" name="椭圆 7"/>
            <p:cNvSpPr/>
            <p:nvPr/>
          </p:nvSpPr>
          <p:spPr>
            <a:xfrm>
              <a:off x="4437687" y="1786278"/>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591196" y="1786278"/>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3648357" y="1480491"/>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3812122" y="1216001"/>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060373" y="1028530"/>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4359583" y="943398"/>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4669340" y="972102"/>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947812" y="1110764"/>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157387" y="1340658"/>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5269765" y="1630736"/>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269765" y="1941820"/>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5157387" y="2231898"/>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4947812" y="2461792"/>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4669340" y="2600454"/>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4359583" y="2629157"/>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4060374" y="2544025"/>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3812122" y="2356555"/>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3648357" y="2092066"/>
              <a:ext cx="3251935" cy="325193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6" name="图表 25"/>
          <p:cNvGraphicFramePr/>
          <p:nvPr>
            <p:extLst>
              <p:ext uri="{D42A27DB-BD31-4B8C-83A1-F6EECF244321}">
                <p14:modId xmlns:p14="http://schemas.microsoft.com/office/powerpoint/2010/main" val="1971463907"/>
              </p:ext>
            </p:extLst>
          </p:nvPr>
        </p:nvGraphicFramePr>
        <p:xfrm>
          <a:off x="1411503" y="1601830"/>
          <a:ext cx="5458603" cy="3639069"/>
        </p:xfrm>
        <a:graphic>
          <a:graphicData uri="http://schemas.openxmlformats.org/drawingml/2006/chart">
            <c:chart xmlns:c="http://schemas.openxmlformats.org/drawingml/2006/chart" xmlns:r="http://schemas.openxmlformats.org/officeDocument/2006/relationships" r:id="rId4"/>
          </a:graphicData>
        </a:graphic>
      </p:graphicFrame>
      <p:sp>
        <p:nvSpPr>
          <p:cNvPr id="27" name="矩形 26"/>
          <p:cNvSpPr/>
          <p:nvPr/>
        </p:nvSpPr>
        <p:spPr>
          <a:xfrm>
            <a:off x="6833093" y="1881708"/>
            <a:ext cx="622920" cy="62292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a:t>
            </a:r>
            <a:endParaRPr lang="zh-CN" altLang="en-US" dirty="0"/>
          </a:p>
        </p:txBody>
      </p:sp>
      <p:sp>
        <p:nvSpPr>
          <p:cNvPr id="28" name="矩形 27"/>
          <p:cNvSpPr/>
          <p:nvPr/>
        </p:nvSpPr>
        <p:spPr>
          <a:xfrm>
            <a:off x="6833093" y="3119244"/>
            <a:ext cx="622920" cy="62292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2</a:t>
            </a:r>
            <a:endParaRPr lang="zh-CN" altLang="en-US" dirty="0"/>
          </a:p>
        </p:txBody>
      </p:sp>
      <p:sp>
        <p:nvSpPr>
          <p:cNvPr id="29" name="矩形 28"/>
          <p:cNvSpPr/>
          <p:nvPr/>
        </p:nvSpPr>
        <p:spPr>
          <a:xfrm>
            <a:off x="6833093" y="4352131"/>
            <a:ext cx="622920" cy="622920"/>
          </a:xfrm>
          <a:prstGeom prst="rect">
            <a:avLst/>
          </a:prstGeom>
          <a:solidFill>
            <a:srgbClr val="A5A5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3</a:t>
            </a:r>
            <a:endParaRPr lang="zh-CN" altLang="en-US" dirty="0"/>
          </a:p>
        </p:txBody>
      </p:sp>
      <p:sp>
        <p:nvSpPr>
          <p:cNvPr id="30" name="矩形 29"/>
          <p:cNvSpPr/>
          <p:nvPr/>
        </p:nvSpPr>
        <p:spPr>
          <a:xfrm>
            <a:off x="7630087" y="1926941"/>
            <a:ext cx="3817636" cy="532453"/>
          </a:xfrm>
          <a:prstGeom prst="rect">
            <a:avLst/>
          </a:prstGeom>
        </p:spPr>
        <p:txBody>
          <a:bodyPr wrap="square">
            <a:spAutoFit/>
          </a:bodyPr>
          <a:lstStyle/>
          <a:p>
            <a:pPr>
              <a:lnSpc>
                <a:spcPct val="130000"/>
              </a:lnSpc>
            </a:pPr>
            <a:r>
              <a:rPr lang="zh-CN" altLang="en-US" sz="11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a:t>
            </a:r>
            <a:endParaRPr lang="zh-CN" altLang="en-US" sz="1100" dirty="0">
              <a:solidFill>
                <a:schemeClr val="bg1">
                  <a:lumMod val="65000"/>
                </a:schemeClr>
              </a:solidFill>
            </a:endParaRPr>
          </a:p>
        </p:txBody>
      </p:sp>
      <p:sp>
        <p:nvSpPr>
          <p:cNvPr id="31" name="矩形 30"/>
          <p:cNvSpPr/>
          <p:nvPr/>
        </p:nvSpPr>
        <p:spPr>
          <a:xfrm>
            <a:off x="7630087" y="3155137"/>
            <a:ext cx="3817636" cy="532453"/>
          </a:xfrm>
          <a:prstGeom prst="rect">
            <a:avLst/>
          </a:prstGeom>
        </p:spPr>
        <p:txBody>
          <a:bodyPr wrap="square">
            <a:spAutoFit/>
          </a:bodyPr>
          <a:lstStyle/>
          <a:p>
            <a:pPr>
              <a:lnSpc>
                <a:spcPct val="130000"/>
              </a:lnSpc>
            </a:pPr>
            <a:r>
              <a:rPr lang="zh-CN" altLang="en-US" sz="11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a:t>
            </a:r>
            <a:endParaRPr lang="zh-CN" altLang="en-US" sz="1100" dirty="0">
              <a:solidFill>
                <a:schemeClr val="bg1">
                  <a:lumMod val="65000"/>
                </a:schemeClr>
              </a:solidFill>
            </a:endParaRPr>
          </a:p>
        </p:txBody>
      </p:sp>
      <p:sp>
        <p:nvSpPr>
          <p:cNvPr id="32" name="矩形 31"/>
          <p:cNvSpPr/>
          <p:nvPr/>
        </p:nvSpPr>
        <p:spPr>
          <a:xfrm>
            <a:off x="7630087" y="4397364"/>
            <a:ext cx="3817636" cy="532453"/>
          </a:xfrm>
          <a:prstGeom prst="rect">
            <a:avLst/>
          </a:prstGeom>
        </p:spPr>
        <p:txBody>
          <a:bodyPr wrap="square">
            <a:spAutoFit/>
          </a:bodyPr>
          <a:lstStyle/>
          <a:p>
            <a:pPr>
              <a:lnSpc>
                <a:spcPct val="130000"/>
              </a:lnSpc>
            </a:pPr>
            <a:r>
              <a:rPr lang="zh-CN" altLang="en-US" sz="11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a:t>
            </a:r>
            <a:endParaRPr lang="zh-CN" altLang="en-US" sz="1100" dirty="0">
              <a:solidFill>
                <a:schemeClr val="bg1">
                  <a:lumMod val="65000"/>
                </a:schemeClr>
              </a:solidFill>
            </a:endParaRPr>
          </a:p>
        </p:txBody>
      </p:sp>
    </p:spTree>
    <p:extLst>
      <p:ext uri="{BB962C8B-B14F-4D97-AF65-F5344CB8AC3E}">
        <p14:creationId xmlns:p14="http://schemas.microsoft.com/office/powerpoint/2010/main" val="3715719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03</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200329"/>
          </a:xfrm>
          <a:prstGeom prst="rect">
            <a:avLst/>
          </a:prstGeom>
          <a:noFill/>
        </p:spPr>
        <p:txBody>
          <a:bodyPr wrap="square" rtlCol="0">
            <a:spAutoFit/>
          </a:bodyPr>
          <a:lstStyle/>
          <a:p>
            <a:r>
              <a:rPr lang="zh-CN" altLang="en-US" dirty="0">
                <a:solidFill>
                  <a:schemeClr val="tx1">
                    <a:lumMod val="95000"/>
                    <a:lumOff val="5000"/>
                  </a:schemeClr>
                </a:solidFill>
              </a:rPr>
              <a:t>研究方法</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graphicFrame>
        <p:nvGraphicFramePr>
          <p:cNvPr id="9" name="图表 8"/>
          <p:cNvGraphicFramePr/>
          <p:nvPr>
            <p:extLst>
              <p:ext uri="{D42A27DB-BD31-4B8C-83A1-F6EECF244321}">
                <p14:modId xmlns:p14="http://schemas.microsoft.com/office/powerpoint/2010/main" val="963043760"/>
              </p:ext>
            </p:extLst>
          </p:nvPr>
        </p:nvGraphicFramePr>
        <p:xfrm>
          <a:off x="2031999" y="1135252"/>
          <a:ext cx="9101667" cy="3085742"/>
        </p:xfrm>
        <a:graphic>
          <a:graphicData uri="http://schemas.openxmlformats.org/drawingml/2006/chart">
            <c:chart xmlns:c="http://schemas.openxmlformats.org/drawingml/2006/chart" xmlns:r="http://schemas.openxmlformats.org/officeDocument/2006/relationships" r:id="rId4"/>
          </a:graphicData>
        </a:graphic>
      </p:graphicFrame>
      <p:sp>
        <p:nvSpPr>
          <p:cNvPr id="10" name="矩形 9"/>
          <p:cNvSpPr/>
          <p:nvPr/>
        </p:nvSpPr>
        <p:spPr>
          <a:xfrm>
            <a:off x="1561025" y="4309583"/>
            <a:ext cx="4145509" cy="523220"/>
          </a:xfrm>
          <a:prstGeom prst="rect">
            <a:avLst/>
          </a:prstGeom>
        </p:spPr>
        <p:txBody>
          <a:bodyPr wrap="square">
            <a:spAutoFit/>
          </a:bodyPr>
          <a:lstStyle/>
          <a:p>
            <a:r>
              <a:rPr lang="zh-CN" altLang="en-US" sz="2800" b="1" dirty="0">
                <a:latin typeface="+mn-ea"/>
              </a:rPr>
              <a:t>「点击此处添加标题」</a:t>
            </a:r>
          </a:p>
        </p:txBody>
      </p:sp>
      <p:sp>
        <p:nvSpPr>
          <p:cNvPr id="11" name="矩形 10"/>
          <p:cNvSpPr/>
          <p:nvPr/>
        </p:nvSpPr>
        <p:spPr>
          <a:xfrm>
            <a:off x="2040467" y="4821093"/>
            <a:ext cx="9093199" cy="572464"/>
          </a:xfrm>
          <a:prstGeom prst="rect">
            <a:avLst/>
          </a:prstGeom>
        </p:spPr>
        <p:txBody>
          <a:bodyPr wrap="square">
            <a:spAutoFit/>
          </a:bodyPr>
          <a:lstStyle/>
          <a:p>
            <a:pPr>
              <a:lnSpc>
                <a:spcPct val="130000"/>
              </a:lnSpc>
            </a:pPr>
            <a:r>
              <a:rPr lang="zh-CN" altLang="en-US" sz="1200" dirty="0">
                <a:solidFill>
                  <a:schemeClr val="bg1">
                    <a:lumMod val="50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200" dirty="0">
                <a:solidFill>
                  <a:schemeClr val="bg1">
                    <a:lumMod val="50000"/>
                  </a:schemeClr>
                </a:solidFill>
                <a:latin typeface="微软雅黑" charset="0"/>
                <a:ea typeface="微软雅黑" charset="0"/>
              </a:rPr>
              <a:t>8-14</a:t>
            </a:r>
            <a:r>
              <a:rPr lang="zh-CN" altLang="en-US" sz="1200" dirty="0">
                <a:solidFill>
                  <a:schemeClr val="bg1">
                    <a:lumMod val="50000"/>
                  </a:schemeClr>
                </a:solidFill>
                <a:latin typeface="微软雅黑" charset="0"/>
                <a:ea typeface="微软雅黑" charset="0"/>
              </a:rPr>
              <a:t>号字，</a:t>
            </a:r>
            <a:r>
              <a:rPr lang="en-US" altLang="zh-CN" sz="1200" dirty="0">
                <a:solidFill>
                  <a:schemeClr val="bg1">
                    <a:lumMod val="50000"/>
                  </a:schemeClr>
                </a:solidFill>
                <a:latin typeface="微软雅黑" charset="0"/>
                <a:ea typeface="微软雅黑" charset="0"/>
              </a:rPr>
              <a:t>1.3</a:t>
            </a:r>
            <a:r>
              <a:rPr lang="zh-CN" altLang="en-US" sz="1200" dirty="0">
                <a:solidFill>
                  <a:schemeClr val="bg1">
                    <a:lumMod val="50000"/>
                  </a:schemeClr>
                </a:solidFill>
                <a:latin typeface="微软雅黑" charset="0"/>
                <a:ea typeface="微软雅黑" charset="0"/>
              </a:rPr>
              <a:t>倍字间距。标题数字等都可以通过点击和重新输入进行更改。</a:t>
            </a:r>
            <a:endParaRPr lang="zh-CN" altLang="en-US" sz="1200" dirty="0">
              <a:solidFill>
                <a:schemeClr val="bg1">
                  <a:lumMod val="50000"/>
                </a:schemeClr>
              </a:solidFill>
            </a:endParaRPr>
          </a:p>
        </p:txBody>
      </p:sp>
    </p:spTree>
    <p:extLst>
      <p:ext uri="{BB962C8B-B14F-4D97-AF65-F5344CB8AC3E}">
        <p14:creationId xmlns:p14="http://schemas.microsoft.com/office/powerpoint/2010/main" val="3459979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03</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200329"/>
          </a:xfrm>
          <a:prstGeom prst="rect">
            <a:avLst/>
          </a:prstGeom>
          <a:noFill/>
        </p:spPr>
        <p:txBody>
          <a:bodyPr wrap="square" rtlCol="0">
            <a:spAutoFit/>
          </a:bodyPr>
          <a:lstStyle/>
          <a:p>
            <a:r>
              <a:rPr lang="zh-CN" altLang="en-US" dirty="0">
                <a:solidFill>
                  <a:schemeClr val="tx1">
                    <a:lumMod val="95000"/>
                    <a:lumOff val="5000"/>
                  </a:schemeClr>
                </a:solidFill>
              </a:rPr>
              <a:t>研究方法</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graphicFrame>
        <p:nvGraphicFramePr>
          <p:cNvPr id="7" name="表格 6"/>
          <p:cNvGraphicFramePr>
            <a:graphicFrameLocks noGrp="1"/>
          </p:cNvGraphicFramePr>
          <p:nvPr>
            <p:extLst>
              <p:ext uri="{D42A27DB-BD31-4B8C-83A1-F6EECF244321}">
                <p14:modId xmlns:p14="http://schemas.microsoft.com/office/powerpoint/2010/main" val="3866249176"/>
              </p:ext>
            </p:extLst>
          </p:nvPr>
        </p:nvGraphicFramePr>
        <p:xfrm>
          <a:off x="1890653" y="1365537"/>
          <a:ext cx="9132950" cy="2946399"/>
        </p:xfrm>
        <a:graphic>
          <a:graphicData uri="http://schemas.openxmlformats.org/drawingml/2006/table">
            <a:tbl>
              <a:tblPr firstRow="1" bandRow="1">
                <a:tableStyleId>{5C22544A-7EE6-4342-B048-85BDC9FD1C3A}</a:tableStyleId>
              </a:tblPr>
              <a:tblGrid>
                <a:gridCol w="1826590">
                  <a:extLst>
                    <a:ext uri="{9D8B030D-6E8A-4147-A177-3AD203B41FA5}">
                      <a16:colId xmlns:a16="http://schemas.microsoft.com/office/drawing/2014/main" val="14830518"/>
                    </a:ext>
                  </a:extLst>
                </a:gridCol>
                <a:gridCol w="1826590">
                  <a:extLst>
                    <a:ext uri="{9D8B030D-6E8A-4147-A177-3AD203B41FA5}">
                      <a16:colId xmlns:a16="http://schemas.microsoft.com/office/drawing/2014/main" val="1306310516"/>
                    </a:ext>
                  </a:extLst>
                </a:gridCol>
                <a:gridCol w="1826590">
                  <a:extLst>
                    <a:ext uri="{9D8B030D-6E8A-4147-A177-3AD203B41FA5}">
                      <a16:colId xmlns:a16="http://schemas.microsoft.com/office/drawing/2014/main" val="764643663"/>
                    </a:ext>
                  </a:extLst>
                </a:gridCol>
                <a:gridCol w="1826590">
                  <a:extLst>
                    <a:ext uri="{9D8B030D-6E8A-4147-A177-3AD203B41FA5}">
                      <a16:colId xmlns:a16="http://schemas.microsoft.com/office/drawing/2014/main" val="395337221"/>
                    </a:ext>
                  </a:extLst>
                </a:gridCol>
                <a:gridCol w="1826590">
                  <a:extLst>
                    <a:ext uri="{9D8B030D-6E8A-4147-A177-3AD203B41FA5}">
                      <a16:colId xmlns:a16="http://schemas.microsoft.com/office/drawing/2014/main" val="3835576740"/>
                    </a:ext>
                  </a:extLst>
                </a:gridCol>
              </a:tblGrid>
              <a:tr h="1053427">
                <a:tc>
                  <a:txBody>
                    <a:bodyPr/>
                    <a:lstStyle/>
                    <a:p>
                      <a:pPr algn="ct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28575" cap="flat" cmpd="sng" algn="ctr">
                      <a:solidFill>
                        <a:schemeClr val="tx1">
                          <a:lumMod val="65000"/>
                          <a:lumOff val="35000"/>
                        </a:schemeClr>
                      </a:solidFill>
                      <a:prstDash val="solid"/>
                      <a:round/>
                      <a:headEnd type="none" w="med" len="med"/>
                      <a:tailEnd type="none" w="med" len="med"/>
                    </a:lnT>
                    <a:lnB w="38100" cmpd="sng">
                      <a:noFill/>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TITLE HERE</a:t>
                      </a:r>
                    </a:p>
                  </a:txBody>
                  <a:tcPr marL="85620" marR="85620" marT="42810" marB="42810" anchor="ctr">
                    <a:lnL w="12700" cmpd="sng">
                      <a:noFill/>
                    </a:lnL>
                    <a:lnR w="12700" cmpd="sng">
                      <a:noFill/>
                    </a:lnR>
                    <a:lnT w="28575" cap="flat" cmpd="sng" algn="ctr">
                      <a:solidFill>
                        <a:schemeClr val="tx1">
                          <a:lumMod val="65000"/>
                          <a:lumOff val="3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TITLE HERE</a:t>
                      </a:r>
                    </a:p>
                  </a:txBody>
                  <a:tcPr marL="85620" marR="85620" marT="42810" marB="42810" anchor="ctr">
                    <a:lnL w="12700" cmpd="sng">
                      <a:noFill/>
                    </a:lnL>
                    <a:lnR w="12700" cmpd="sng">
                      <a:noFill/>
                    </a:lnR>
                    <a:lnT w="28575" cap="flat" cmpd="sng" algn="ctr">
                      <a:solidFill>
                        <a:schemeClr val="tx1">
                          <a:lumMod val="65000"/>
                          <a:lumOff val="3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TITLE HERE</a:t>
                      </a:r>
                    </a:p>
                  </a:txBody>
                  <a:tcPr marL="85620" marR="85620" marT="42810" marB="42810" anchor="ctr">
                    <a:lnL w="12700" cmpd="sng">
                      <a:noFill/>
                    </a:lnL>
                    <a:lnR w="12700" cmpd="sng">
                      <a:noFill/>
                    </a:lnR>
                    <a:lnT w="28575" cap="flat" cmpd="sng" algn="ctr">
                      <a:solidFill>
                        <a:schemeClr val="tx1">
                          <a:lumMod val="65000"/>
                          <a:lumOff val="3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TITLE HERE</a:t>
                      </a:r>
                    </a:p>
                  </a:txBody>
                  <a:tcPr marL="85620" marR="85620" marT="42810" marB="42810" anchor="ctr">
                    <a:lnL w="12700" cmpd="sng">
                      <a:noFill/>
                    </a:lnL>
                    <a:lnR w="12700" cmpd="sng">
                      <a:noFill/>
                    </a:lnR>
                    <a:lnT w="28575" cap="flat" cmpd="sng" algn="ctr">
                      <a:solidFill>
                        <a:schemeClr val="tx1">
                          <a:lumMod val="65000"/>
                          <a:lumOff val="3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28566470"/>
                  </a:ext>
                </a:extLst>
              </a:tr>
              <a:tr h="473243">
                <a:tc>
                  <a:txBody>
                    <a:bodyPr/>
                    <a:lstStyle/>
                    <a:p>
                      <a:pPr algn="l"/>
                      <a:r>
                        <a:rPr lang="en-US" altLang="zh-CN" sz="1400" b="0" dirty="0">
                          <a:solidFill>
                            <a:schemeClr val="tx1">
                              <a:lumMod val="85000"/>
                              <a:lumOff val="15000"/>
                            </a:schemeClr>
                          </a:solidFill>
                          <a:latin typeface="+mn-lt"/>
                        </a:rPr>
                        <a:t>TITLE HERE</a:t>
                      </a:r>
                    </a:p>
                  </a:txBody>
                  <a:tcPr marL="85620" marR="85620" marT="42810" marB="42810"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7475679"/>
                  </a:ext>
                </a:extLst>
              </a:tr>
              <a:tr h="473243">
                <a:tc>
                  <a:txBody>
                    <a:bodyPr/>
                    <a:lstStyle/>
                    <a:p>
                      <a:pPr marL="0" marR="0" indent="0" algn="l" defTabSz="1162020" rtl="0" eaLnBrk="1" fontAlgn="auto" latinLnBrk="0" hangingPunct="1">
                        <a:lnSpc>
                          <a:spcPct val="100000"/>
                        </a:lnSpc>
                        <a:spcBef>
                          <a:spcPts val="0"/>
                        </a:spcBef>
                        <a:spcAft>
                          <a:spcPts val="0"/>
                        </a:spcAft>
                        <a:buClrTx/>
                        <a:buSzTx/>
                        <a:buFontTx/>
                        <a:buNone/>
                        <a:tabLst/>
                        <a:defRPr/>
                      </a:pPr>
                      <a:r>
                        <a:rPr lang="en-US" altLang="zh-CN" sz="1400" b="0" dirty="0">
                          <a:solidFill>
                            <a:schemeClr val="tx1">
                              <a:lumMod val="85000"/>
                              <a:lumOff val="15000"/>
                            </a:schemeClr>
                          </a:solidFill>
                          <a:latin typeface="+mn-lt"/>
                          <a:cs typeface="Segoe UI Light" pitchFamily="34" charset="0"/>
                        </a:rPr>
                        <a:t>TITLE HERE</a:t>
                      </a:r>
                    </a:p>
                  </a:txBody>
                  <a:tcPr marL="85620" marR="85620" marT="42810" marB="4281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20837829"/>
                  </a:ext>
                </a:extLst>
              </a:tr>
              <a:tr h="473243">
                <a:tc>
                  <a:txBody>
                    <a:bodyPr/>
                    <a:lstStyle/>
                    <a:p>
                      <a:pPr marL="0" marR="0" indent="0" algn="l" defTabSz="1162020" rtl="0" eaLnBrk="1" fontAlgn="auto" latinLnBrk="0" hangingPunct="1">
                        <a:lnSpc>
                          <a:spcPct val="100000"/>
                        </a:lnSpc>
                        <a:spcBef>
                          <a:spcPts val="0"/>
                        </a:spcBef>
                        <a:spcAft>
                          <a:spcPts val="0"/>
                        </a:spcAft>
                        <a:buClrTx/>
                        <a:buSzTx/>
                        <a:buFontTx/>
                        <a:buNone/>
                        <a:tabLst/>
                        <a:defRPr/>
                      </a:pPr>
                      <a:r>
                        <a:rPr lang="en-US" altLang="zh-CN" sz="1400" b="0" dirty="0">
                          <a:solidFill>
                            <a:schemeClr val="tx1">
                              <a:lumMod val="85000"/>
                              <a:lumOff val="15000"/>
                            </a:schemeClr>
                          </a:solidFill>
                          <a:latin typeface="+mn-lt"/>
                          <a:cs typeface="Segoe UI Light" pitchFamily="34" charset="0"/>
                        </a:rPr>
                        <a:t>TITLE HERE</a:t>
                      </a:r>
                    </a:p>
                  </a:txBody>
                  <a:tcPr marL="85620" marR="85620" marT="42810" marB="4281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1716858"/>
                  </a:ext>
                </a:extLst>
              </a:tr>
              <a:tr h="473243">
                <a:tc>
                  <a:txBody>
                    <a:bodyPr/>
                    <a:lstStyle/>
                    <a:p>
                      <a:pPr marL="0" marR="0" indent="0" algn="l" defTabSz="1162020" rtl="0" eaLnBrk="1" fontAlgn="auto" latinLnBrk="0" hangingPunct="1">
                        <a:lnSpc>
                          <a:spcPct val="100000"/>
                        </a:lnSpc>
                        <a:spcBef>
                          <a:spcPts val="0"/>
                        </a:spcBef>
                        <a:spcAft>
                          <a:spcPts val="0"/>
                        </a:spcAft>
                        <a:buClrTx/>
                        <a:buSzTx/>
                        <a:buFontTx/>
                        <a:buNone/>
                        <a:tabLst/>
                        <a:defRPr/>
                      </a:pPr>
                      <a:r>
                        <a:rPr lang="en-US" altLang="zh-CN" sz="1400" b="0" dirty="0">
                          <a:solidFill>
                            <a:schemeClr val="tx1">
                              <a:lumMod val="85000"/>
                              <a:lumOff val="15000"/>
                            </a:schemeClr>
                          </a:solidFill>
                          <a:latin typeface="+mn-lt"/>
                          <a:cs typeface="Segoe UI Light" pitchFamily="34" charset="0"/>
                        </a:rPr>
                        <a:t>TITLE HERE</a:t>
                      </a:r>
                    </a:p>
                  </a:txBody>
                  <a:tcPr marL="85620" marR="85620" marT="42810" marB="4281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altLang="zh-CN" sz="1400" b="0" dirty="0">
                          <a:solidFill>
                            <a:schemeClr val="tx1">
                              <a:lumMod val="85000"/>
                              <a:lumOff val="15000"/>
                            </a:schemeClr>
                          </a:solidFill>
                          <a:latin typeface="+mn-lt"/>
                        </a:rPr>
                        <a:t>xxx</a:t>
                      </a:r>
                      <a:endParaRPr lang="zh-CN" altLang="en-US" sz="1400" b="0" dirty="0">
                        <a:solidFill>
                          <a:schemeClr val="tx1">
                            <a:lumMod val="85000"/>
                            <a:lumOff val="15000"/>
                          </a:schemeClr>
                        </a:solidFill>
                        <a:latin typeface="+mn-lt"/>
                      </a:endParaRPr>
                    </a:p>
                  </a:txBody>
                  <a:tcPr marL="85620" marR="85620" marT="42810" marB="42810" anchor="ctr">
                    <a:lnL w="12700" cmpd="sng">
                      <a:noFill/>
                    </a:lnL>
                    <a:lnR w="12700" cmpd="sng">
                      <a:noFill/>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09081677"/>
                  </a:ext>
                </a:extLst>
              </a:tr>
            </a:tbl>
          </a:graphicData>
        </a:graphic>
      </p:graphicFrame>
      <p:sp>
        <p:nvSpPr>
          <p:cNvPr id="8" name="矩形 7"/>
          <p:cNvSpPr/>
          <p:nvPr/>
        </p:nvSpPr>
        <p:spPr>
          <a:xfrm>
            <a:off x="1561025" y="4623108"/>
            <a:ext cx="4145509" cy="523220"/>
          </a:xfrm>
          <a:prstGeom prst="rect">
            <a:avLst/>
          </a:prstGeom>
        </p:spPr>
        <p:txBody>
          <a:bodyPr wrap="square">
            <a:spAutoFit/>
          </a:bodyPr>
          <a:lstStyle/>
          <a:p>
            <a:r>
              <a:rPr lang="zh-CN" altLang="en-US" sz="2800" b="1" dirty="0">
                <a:latin typeface="+mn-ea"/>
              </a:rPr>
              <a:t>「点击此处添加标题」</a:t>
            </a:r>
          </a:p>
        </p:txBody>
      </p:sp>
      <p:sp>
        <p:nvSpPr>
          <p:cNvPr id="9" name="矩形 8"/>
          <p:cNvSpPr/>
          <p:nvPr/>
        </p:nvSpPr>
        <p:spPr>
          <a:xfrm>
            <a:off x="2040468" y="5134618"/>
            <a:ext cx="8983136" cy="572464"/>
          </a:xfrm>
          <a:prstGeom prst="rect">
            <a:avLst/>
          </a:prstGeom>
        </p:spPr>
        <p:txBody>
          <a:bodyPr wrap="square">
            <a:spAutoFit/>
          </a:bodyPr>
          <a:lstStyle/>
          <a:p>
            <a:pPr>
              <a:lnSpc>
                <a:spcPct val="130000"/>
              </a:lnSpc>
            </a:pPr>
            <a:r>
              <a:rPr lang="zh-CN" altLang="en-US" sz="1200" dirty="0">
                <a:solidFill>
                  <a:schemeClr val="bg1">
                    <a:lumMod val="50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200" dirty="0">
                <a:solidFill>
                  <a:schemeClr val="bg1">
                    <a:lumMod val="50000"/>
                  </a:schemeClr>
                </a:solidFill>
                <a:latin typeface="微软雅黑" charset="0"/>
                <a:ea typeface="微软雅黑" charset="0"/>
              </a:rPr>
              <a:t>8-14</a:t>
            </a:r>
            <a:r>
              <a:rPr lang="zh-CN" altLang="en-US" sz="1200" dirty="0">
                <a:solidFill>
                  <a:schemeClr val="bg1">
                    <a:lumMod val="50000"/>
                  </a:schemeClr>
                </a:solidFill>
                <a:latin typeface="微软雅黑" charset="0"/>
                <a:ea typeface="微软雅黑" charset="0"/>
              </a:rPr>
              <a:t>号字，</a:t>
            </a:r>
            <a:r>
              <a:rPr lang="en-US" altLang="zh-CN" sz="1200" dirty="0">
                <a:solidFill>
                  <a:schemeClr val="bg1">
                    <a:lumMod val="50000"/>
                  </a:schemeClr>
                </a:solidFill>
                <a:latin typeface="微软雅黑" charset="0"/>
                <a:ea typeface="微软雅黑" charset="0"/>
              </a:rPr>
              <a:t>1.3</a:t>
            </a:r>
            <a:r>
              <a:rPr lang="zh-CN" altLang="en-US" sz="1200" dirty="0">
                <a:solidFill>
                  <a:schemeClr val="bg1">
                    <a:lumMod val="50000"/>
                  </a:schemeClr>
                </a:solidFill>
                <a:latin typeface="微软雅黑" charset="0"/>
                <a:ea typeface="微软雅黑" charset="0"/>
              </a:rPr>
              <a:t>倍字间距。标题数字等都可以通过点击和重新输入进行更改。</a:t>
            </a:r>
            <a:endParaRPr lang="zh-CN" altLang="en-US" sz="1200" dirty="0">
              <a:solidFill>
                <a:schemeClr val="bg1">
                  <a:lumMod val="50000"/>
                </a:schemeClr>
              </a:solidFill>
            </a:endParaRPr>
          </a:p>
        </p:txBody>
      </p:sp>
    </p:spTree>
    <p:extLst>
      <p:ext uri="{BB962C8B-B14F-4D97-AF65-F5344CB8AC3E}">
        <p14:creationId xmlns:p14="http://schemas.microsoft.com/office/powerpoint/2010/main" val="714053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图片 46">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5" name="文本框 4"/>
          <p:cNvSpPr txBox="1"/>
          <p:nvPr/>
        </p:nvSpPr>
        <p:spPr>
          <a:xfrm>
            <a:off x="3750734" y="4889515"/>
            <a:ext cx="543739" cy="523220"/>
          </a:xfrm>
          <a:prstGeom prst="rect">
            <a:avLst/>
          </a:prstGeom>
          <a:noFill/>
        </p:spPr>
        <p:txBody>
          <a:bodyPr wrap="none" rtlCol="0">
            <a:spAutoFit/>
          </a:bodyPr>
          <a:lstStyle/>
          <a:p>
            <a:r>
              <a:rPr lang="zh-CN" altLang="en-US" sz="2800" dirty="0"/>
              <a:t>六</a:t>
            </a:r>
          </a:p>
        </p:txBody>
      </p:sp>
      <p:sp>
        <p:nvSpPr>
          <p:cNvPr id="6" name="文本框 5"/>
          <p:cNvSpPr txBox="1"/>
          <p:nvPr/>
        </p:nvSpPr>
        <p:spPr>
          <a:xfrm>
            <a:off x="3750734" y="445881"/>
            <a:ext cx="543739" cy="523220"/>
          </a:xfrm>
          <a:prstGeom prst="rect">
            <a:avLst/>
          </a:prstGeom>
          <a:noFill/>
        </p:spPr>
        <p:txBody>
          <a:bodyPr wrap="none" rtlCol="0">
            <a:spAutoFit/>
          </a:bodyPr>
          <a:lstStyle/>
          <a:p>
            <a:r>
              <a:rPr lang="zh-CN" altLang="en-US" sz="2800" dirty="0"/>
              <a:t>二</a:t>
            </a:r>
          </a:p>
        </p:txBody>
      </p:sp>
      <p:sp>
        <p:nvSpPr>
          <p:cNvPr id="7" name="文本框 6"/>
          <p:cNvSpPr txBox="1"/>
          <p:nvPr/>
        </p:nvSpPr>
        <p:spPr>
          <a:xfrm>
            <a:off x="3750734" y="1411081"/>
            <a:ext cx="543739" cy="523220"/>
          </a:xfrm>
          <a:prstGeom prst="rect">
            <a:avLst/>
          </a:prstGeom>
          <a:noFill/>
        </p:spPr>
        <p:txBody>
          <a:bodyPr wrap="none" rtlCol="0">
            <a:spAutoFit/>
          </a:bodyPr>
          <a:lstStyle/>
          <a:p>
            <a:r>
              <a:rPr lang="zh-CN" altLang="en-US" sz="2800" dirty="0"/>
              <a:t>三</a:t>
            </a:r>
          </a:p>
        </p:txBody>
      </p:sp>
      <p:sp>
        <p:nvSpPr>
          <p:cNvPr id="8" name="文本框 7"/>
          <p:cNvSpPr txBox="1"/>
          <p:nvPr/>
        </p:nvSpPr>
        <p:spPr>
          <a:xfrm>
            <a:off x="3750734" y="2664147"/>
            <a:ext cx="543739" cy="523220"/>
          </a:xfrm>
          <a:prstGeom prst="rect">
            <a:avLst/>
          </a:prstGeom>
          <a:noFill/>
        </p:spPr>
        <p:txBody>
          <a:bodyPr wrap="none" rtlCol="0">
            <a:spAutoFit/>
          </a:bodyPr>
          <a:lstStyle/>
          <a:p>
            <a:r>
              <a:rPr lang="zh-CN" altLang="en-US" sz="2800" dirty="0"/>
              <a:t>四</a:t>
            </a:r>
          </a:p>
        </p:txBody>
      </p:sp>
      <p:sp>
        <p:nvSpPr>
          <p:cNvPr id="9" name="文本框 8"/>
          <p:cNvSpPr txBox="1"/>
          <p:nvPr/>
        </p:nvSpPr>
        <p:spPr>
          <a:xfrm>
            <a:off x="3750734" y="3983582"/>
            <a:ext cx="543739" cy="523220"/>
          </a:xfrm>
          <a:prstGeom prst="rect">
            <a:avLst/>
          </a:prstGeom>
          <a:noFill/>
        </p:spPr>
        <p:txBody>
          <a:bodyPr wrap="none" rtlCol="0">
            <a:spAutoFit/>
          </a:bodyPr>
          <a:lstStyle/>
          <a:p>
            <a:r>
              <a:rPr lang="zh-CN" altLang="en-US" sz="2800" dirty="0"/>
              <a:t>五</a:t>
            </a:r>
          </a:p>
        </p:txBody>
      </p:sp>
      <p:sp>
        <p:nvSpPr>
          <p:cNvPr id="11" name="文本框 10"/>
          <p:cNvSpPr txBox="1"/>
          <p:nvPr/>
        </p:nvSpPr>
        <p:spPr>
          <a:xfrm>
            <a:off x="3750734" y="5786981"/>
            <a:ext cx="543739" cy="523220"/>
          </a:xfrm>
          <a:prstGeom prst="rect">
            <a:avLst/>
          </a:prstGeom>
          <a:noFill/>
        </p:spPr>
        <p:txBody>
          <a:bodyPr wrap="none" rtlCol="0">
            <a:spAutoFit/>
          </a:bodyPr>
          <a:lstStyle/>
          <a:p>
            <a:r>
              <a:rPr lang="zh-CN" altLang="en-US" sz="2800" dirty="0"/>
              <a:t>一</a:t>
            </a:r>
          </a:p>
        </p:txBody>
      </p:sp>
      <p:sp>
        <p:nvSpPr>
          <p:cNvPr id="12" name="文本框 11"/>
          <p:cNvSpPr txBox="1"/>
          <p:nvPr/>
        </p:nvSpPr>
        <p:spPr>
          <a:xfrm>
            <a:off x="7642573" y="2311351"/>
            <a:ext cx="798693" cy="2308324"/>
          </a:xfrm>
          <a:prstGeom prst="rect">
            <a:avLst/>
          </a:prstGeom>
          <a:noFill/>
        </p:spPr>
        <p:txBody>
          <a:bodyPr wrap="square" rtlCol="0">
            <a:spAutoFit/>
          </a:bodyPr>
          <a:lstStyle/>
          <a:p>
            <a:r>
              <a:rPr lang="zh-CN" altLang="en-US" sz="3600" dirty="0">
                <a:solidFill>
                  <a:schemeClr val="tx1">
                    <a:lumMod val="95000"/>
                    <a:lumOff val="5000"/>
                  </a:schemeClr>
                </a:solidFill>
              </a:rPr>
              <a:t>分析讨论</a:t>
            </a:r>
          </a:p>
        </p:txBody>
      </p:sp>
      <p:sp>
        <p:nvSpPr>
          <p:cNvPr id="13" name="文本框 12"/>
          <p:cNvSpPr txBox="1"/>
          <p:nvPr/>
        </p:nvSpPr>
        <p:spPr>
          <a:xfrm>
            <a:off x="7298267" y="2311351"/>
            <a:ext cx="457200" cy="1323439"/>
          </a:xfrm>
          <a:prstGeom prst="rect">
            <a:avLst/>
          </a:prstGeom>
          <a:noFill/>
        </p:spPr>
        <p:txBody>
          <a:bodyPr wrap="square" rtlCol="0">
            <a:spAutoFit/>
          </a:bodyPr>
          <a:lstStyle/>
          <a:p>
            <a:r>
              <a:rPr lang="zh-CN" altLang="en-US" sz="2000" b="1" dirty="0">
                <a:solidFill>
                  <a:schemeClr val="tx1">
                    <a:lumMod val="95000"/>
                    <a:lumOff val="5000"/>
                  </a:schemeClr>
                </a:solidFill>
              </a:rPr>
              <a:t>第四部分</a:t>
            </a:r>
          </a:p>
        </p:txBody>
      </p:sp>
    </p:spTree>
    <p:extLst>
      <p:ext uri="{BB962C8B-B14F-4D97-AF65-F5344CB8AC3E}">
        <p14:creationId xmlns:p14="http://schemas.microsoft.com/office/powerpoint/2010/main" val="688030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04</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200329"/>
          </a:xfrm>
          <a:prstGeom prst="rect">
            <a:avLst/>
          </a:prstGeom>
          <a:noFill/>
        </p:spPr>
        <p:txBody>
          <a:bodyPr wrap="square" rtlCol="0">
            <a:spAutoFit/>
          </a:bodyPr>
          <a:lstStyle/>
          <a:p>
            <a:r>
              <a:rPr lang="zh-CN" altLang="en-US" dirty="0">
                <a:solidFill>
                  <a:schemeClr val="tx1">
                    <a:lumMod val="95000"/>
                    <a:lumOff val="5000"/>
                  </a:schemeClr>
                </a:solidFill>
              </a:rPr>
              <a:t>分析讨论</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grpSp>
        <p:nvGrpSpPr>
          <p:cNvPr id="22" name="组合 21"/>
          <p:cNvGrpSpPr/>
          <p:nvPr/>
        </p:nvGrpSpPr>
        <p:grpSpPr>
          <a:xfrm>
            <a:off x="1366500" y="1077772"/>
            <a:ext cx="3135134" cy="3103608"/>
            <a:chOff x="2929466" y="330821"/>
            <a:chExt cx="6333067" cy="6269384"/>
          </a:xfrm>
        </p:grpSpPr>
        <p:sp>
          <p:nvSpPr>
            <p:cNvPr id="7" name="菱形 6"/>
            <p:cNvSpPr/>
            <p:nvPr/>
          </p:nvSpPr>
          <p:spPr>
            <a:xfrm>
              <a:off x="4199466" y="1568979"/>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a:off x="2929466" y="1568979"/>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a:off x="3055236" y="1017947"/>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a:off x="3407634" y="576053"/>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a:off x="3916864" y="33082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a:off x="4482068" y="33082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菱形 12"/>
            <p:cNvSpPr/>
            <p:nvPr/>
          </p:nvSpPr>
          <p:spPr>
            <a:xfrm>
              <a:off x="4991298" y="576053"/>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菱形 13"/>
            <p:cNvSpPr/>
            <p:nvPr/>
          </p:nvSpPr>
          <p:spPr>
            <a:xfrm>
              <a:off x="5343697" y="1017946"/>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菱形 14"/>
            <p:cNvSpPr/>
            <p:nvPr/>
          </p:nvSpPr>
          <p:spPr>
            <a:xfrm>
              <a:off x="5469466" y="1568979"/>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a:off x="5343697" y="212001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菱形 16"/>
            <p:cNvSpPr/>
            <p:nvPr/>
          </p:nvSpPr>
          <p:spPr>
            <a:xfrm>
              <a:off x="4991298" y="2561905"/>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菱形 17"/>
            <p:cNvSpPr/>
            <p:nvPr/>
          </p:nvSpPr>
          <p:spPr>
            <a:xfrm>
              <a:off x="4482068" y="2807138"/>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p:cNvSpPr/>
            <p:nvPr/>
          </p:nvSpPr>
          <p:spPr>
            <a:xfrm>
              <a:off x="3916865" y="2807138"/>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菱形 19"/>
            <p:cNvSpPr/>
            <p:nvPr/>
          </p:nvSpPr>
          <p:spPr>
            <a:xfrm>
              <a:off x="3407634" y="2561905"/>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菱形 20"/>
            <p:cNvSpPr/>
            <p:nvPr/>
          </p:nvSpPr>
          <p:spPr>
            <a:xfrm>
              <a:off x="3055236" y="212001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4998882" y="1077772"/>
            <a:ext cx="3135134" cy="3103608"/>
            <a:chOff x="2929466" y="330821"/>
            <a:chExt cx="6333067" cy="6269384"/>
          </a:xfrm>
        </p:grpSpPr>
        <p:sp>
          <p:nvSpPr>
            <p:cNvPr id="24" name="菱形 23"/>
            <p:cNvSpPr/>
            <p:nvPr/>
          </p:nvSpPr>
          <p:spPr>
            <a:xfrm>
              <a:off x="4199466" y="1568979"/>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菱形 24"/>
            <p:cNvSpPr/>
            <p:nvPr/>
          </p:nvSpPr>
          <p:spPr>
            <a:xfrm>
              <a:off x="2929466" y="1568979"/>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菱形 25"/>
            <p:cNvSpPr/>
            <p:nvPr/>
          </p:nvSpPr>
          <p:spPr>
            <a:xfrm>
              <a:off x="3055236" y="1017947"/>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菱形 26"/>
            <p:cNvSpPr/>
            <p:nvPr/>
          </p:nvSpPr>
          <p:spPr>
            <a:xfrm>
              <a:off x="3407634" y="576053"/>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菱形 27"/>
            <p:cNvSpPr/>
            <p:nvPr/>
          </p:nvSpPr>
          <p:spPr>
            <a:xfrm>
              <a:off x="3916864" y="33082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菱形 28"/>
            <p:cNvSpPr/>
            <p:nvPr/>
          </p:nvSpPr>
          <p:spPr>
            <a:xfrm>
              <a:off x="4482068" y="33082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菱形 29"/>
            <p:cNvSpPr/>
            <p:nvPr/>
          </p:nvSpPr>
          <p:spPr>
            <a:xfrm>
              <a:off x="4991298" y="576053"/>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菱形 30"/>
            <p:cNvSpPr/>
            <p:nvPr/>
          </p:nvSpPr>
          <p:spPr>
            <a:xfrm>
              <a:off x="5343697" y="1017946"/>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菱形 31"/>
            <p:cNvSpPr/>
            <p:nvPr/>
          </p:nvSpPr>
          <p:spPr>
            <a:xfrm>
              <a:off x="5469466" y="1568979"/>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菱形 32"/>
            <p:cNvSpPr/>
            <p:nvPr/>
          </p:nvSpPr>
          <p:spPr>
            <a:xfrm>
              <a:off x="5343697" y="212001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菱形 33"/>
            <p:cNvSpPr/>
            <p:nvPr/>
          </p:nvSpPr>
          <p:spPr>
            <a:xfrm>
              <a:off x="4991298" y="2561905"/>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菱形 34"/>
            <p:cNvSpPr/>
            <p:nvPr/>
          </p:nvSpPr>
          <p:spPr>
            <a:xfrm>
              <a:off x="4482068" y="2807138"/>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菱形 35"/>
            <p:cNvSpPr/>
            <p:nvPr/>
          </p:nvSpPr>
          <p:spPr>
            <a:xfrm>
              <a:off x="3916865" y="2807138"/>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菱形 36"/>
            <p:cNvSpPr/>
            <p:nvPr/>
          </p:nvSpPr>
          <p:spPr>
            <a:xfrm>
              <a:off x="3407634" y="2561905"/>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菱形 37"/>
            <p:cNvSpPr/>
            <p:nvPr/>
          </p:nvSpPr>
          <p:spPr>
            <a:xfrm>
              <a:off x="3055236" y="212001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5" name="组合 54"/>
          <p:cNvGrpSpPr/>
          <p:nvPr/>
        </p:nvGrpSpPr>
        <p:grpSpPr>
          <a:xfrm>
            <a:off x="8631263" y="1077772"/>
            <a:ext cx="3135134" cy="3103608"/>
            <a:chOff x="2929466" y="330821"/>
            <a:chExt cx="6333067" cy="6269384"/>
          </a:xfrm>
        </p:grpSpPr>
        <p:sp>
          <p:nvSpPr>
            <p:cNvPr id="56" name="菱形 55"/>
            <p:cNvSpPr/>
            <p:nvPr/>
          </p:nvSpPr>
          <p:spPr>
            <a:xfrm>
              <a:off x="4199466" y="1568979"/>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菱形 56"/>
            <p:cNvSpPr/>
            <p:nvPr/>
          </p:nvSpPr>
          <p:spPr>
            <a:xfrm>
              <a:off x="2929466" y="1568979"/>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菱形 57"/>
            <p:cNvSpPr/>
            <p:nvPr/>
          </p:nvSpPr>
          <p:spPr>
            <a:xfrm>
              <a:off x="3055236" y="1017947"/>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菱形 58"/>
            <p:cNvSpPr/>
            <p:nvPr/>
          </p:nvSpPr>
          <p:spPr>
            <a:xfrm>
              <a:off x="3407634" y="576053"/>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菱形 59"/>
            <p:cNvSpPr/>
            <p:nvPr/>
          </p:nvSpPr>
          <p:spPr>
            <a:xfrm>
              <a:off x="3916864" y="33082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菱形 60"/>
            <p:cNvSpPr/>
            <p:nvPr/>
          </p:nvSpPr>
          <p:spPr>
            <a:xfrm>
              <a:off x="4482068" y="33082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菱形 61"/>
            <p:cNvSpPr/>
            <p:nvPr/>
          </p:nvSpPr>
          <p:spPr>
            <a:xfrm>
              <a:off x="4991298" y="576053"/>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菱形 62"/>
            <p:cNvSpPr/>
            <p:nvPr/>
          </p:nvSpPr>
          <p:spPr>
            <a:xfrm>
              <a:off x="5343697" y="1017946"/>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菱形 63"/>
            <p:cNvSpPr/>
            <p:nvPr/>
          </p:nvSpPr>
          <p:spPr>
            <a:xfrm>
              <a:off x="5469466" y="1568979"/>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菱形 64"/>
            <p:cNvSpPr/>
            <p:nvPr/>
          </p:nvSpPr>
          <p:spPr>
            <a:xfrm>
              <a:off x="5343697" y="212001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菱形 65"/>
            <p:cNvSpPr/>
            <p:nvPr/>
          </p:nvSpPr>
          <p:spPr>
            <a:xfrm>
              <a:off x="4991298" y="2561905"/>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菱形 66"/>
            <p:cNvSpPr/>
            <p:nvPr/>
          </p:nvSpPr>
          <p:spPr>
            <a:xfrm>
              <a:off x="4482068" y="2807138"/>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菱形 67"/>
            <p:cNvSpPr/>
            <p:nvPr/>
          </p:nvSpPr>
          <p:spPr>
            <a:xfrm>
              <a:off x="3916865" y="2807138"/>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菱形 68"/>
            <p:cNvSpPr/>
            <p:nvPr/>
          </p:nvSpPr>
          <p:spPr>
            <a:xfrm>
              <a:off x="3407634" y="2561905"/>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菱形 69"/>
            <p:cNvSpPr/>
            <p:nvPr/>
          </p:nvSpPr>
          <p:spPr>
            <a:xfrm>
              <a:off x="3055236" y="2120011"/>
              <a:ext cx="3793067" cy="3793067"/>
            </a:xfrm>
            <a:prstGeom prst="diamond">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菱形 70"/>
          <p:cNvSpPr/>
          <p:nvPr/>
        </p:nvSpPr>
        <p:spPr>
          <a:xfrm>
            <a:off x="1647134" y="1408333"/>
            <a:ext cx="2555526" cy="2555526"/>
          </a:xfrm>
          <a:prstGeom prst="diamond">
            <a:avLst/>
          </a:prstGeom>
          <a:solidFill>
            <a:schemeClr val="tx1">
              <a:lumMod val="50000"/>
              <a:lumOff val="50000"/>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菱形 71"/>
          <p:cNvSpPr/>
          <p:nvPr/>
        </p:nvSpPr>
        <p:spPr>
          <a:xfrm>
            <a:off x="5300632" y="1408333"/>
            <a:ext cx="2555526" cy="2555526"/>
          </a:xfrm>
          <a:prstGeom prst="diamond">
            <a:avLst/>
          </a:prstGeom>
          <a:solidFill>
            <a:schemeClr val="tx1">
              <a:lumMod val="50000"/>
              <a:lumOff val="50000"/>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菱形 72"/>
          <p:cNvSpPr/>
          <p:nvPr/>
        </p:nvSpPr>
        <p:spPr>
          <a:xfrm>
            <a:off x="8924138" y="1408333"/>
            <a:ext cx="2555526" cy="2555526"/>
          </a:xfrm>
          <a:prstGeom prst="diamond">
            <a:avLst/>
          </a:prstGeom>
          <a:solidFill>
            <a:schemeClr val="tx1">
              <a:lumMod val="50000"/>
              <a:lumOff val="50000"/>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74" name="Group 11"/>
          <p:cNvGrpSpPr>
            <a:grpSpLocks noChangeAspect="1"/>
          </p:cNvGrpSpPr>
          <p:nvPr/>
        </p:nvGrpSpPr>
        <p:grpSpPr bwMode="auto">
          <a:xfrm>
            <a:off x="5950273" y="2269785"/>
            <a:ext cx="1253814" cy="890206"/>
            <a:chOff x="1407" y="1098"/>
            <a:chExt cx="800" cy="568"/>
          </a:xfrm>
          <a:solidFill>
            <a:schemeClr val="bg1"/>
          </a:solidFill>
        </p:grpSpPr>
        <p:sp>
          <p:nvSpPr>
            <p:cNvPr id="75" name="Freeform 12"/>
            <p:cNvSpPr>
              <a:spLocks noEditPoints="1"/>
            </p:cNvSpPr>
            <p:nvPr/>
          </p:nvSpPr>
          <p:spPr bwMode="auto">
            <a:xfrm>
              <a:off x="1494" y="1098"/>
              <a:ext cx="626" cy="423"/>
            </a:xfrm>
            <a:custGeom>
              <a:avLst/>
              <a:gdLst>
                <a:gd name="T0" fmla="*/ 621 w 628"/>
                <a:gd name="T1" fmla="*/ 7 h 423"/>
                <a:gd name="T2" fmla="*/ 605 w 628"/>
                <a:gd name="T3" fmla="*/ 0 h 423"/>
                <a:gd name="T4" fmla="*/ 23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3" y="0"/>
                    <a:pt x="23" y="0"/>
                    <a:pt x="23"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76" name="Freeform 13"/>
            <p:cNvSpPr>
              <a:spLocks noEditPoints="1"/>
            </p:cNvSpPr>
            <p:nvPr/>
          </p:nvSpPr>
          <p:spPr bwMode="auto">
            <a:xfrm>
              <a:off x="1407"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77" name="Freeform 14"/>
            <p:cNvSpPr>
              <a:spLocks noEditPoints="1"/>
            </p:cNvSpPr>
            <p:nvPr/>
          </p:nvSpPr>
          <p:spPr bwMode="auto">
            <a:xfrm>
              <a:off x="1408"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78" name="Freeform 15"/>
            <p:cNvSpPr>
              <a:spLocks/>
            </p:cNvSpPr>
            <p:nvPr/>
          </p:nvSpPr>
          <p:spPr bwMode="auto">
            <a:xfrm>
              <a:off x="1624" y="1386"/>
              <a:ext cx="48" cy="56"/>
            </a:xfrm>
            <a:custGeom>
              <a:avLst/>
              <a:gdLst>
                <a:gd name="T0" fmla="*/ 48 w 48"/>
                <a:gd name="T1" fmla="*/ 56 h 56"/>
                <a:gd name="T2" fmla="*/ 0 w 48"/>
                <a:gd name="T3" fmla="*/ 56 h 56"/>
                <a:gd name="T4" fmla="*/ 0 w 48"/>
                <a:gd name="T5" fmla="*/ 5 h 56"/>
                <a:gd name="T6" fmla="*/ 2 w 48"/>
                <a:gd name="T7" fmla="*/ 2 h 56"/>
                <a:gd name="T8" fmla="*/ 5 w 48"/>
                <a:gd name="T9" fmla="*/ 0 h 56"/>
                <a:gd name="T10" fmla="*/ 43 w 48"/>
                <a:gd name="T11" fmla="*/ 0 h 56"/>
                <a:gd name="T12" fmla="*/ 47 w 48"/>
                <a:gd name="T13" fmla="*/ 2 h 56"/>
                <a:gd name="T14" fmla="*/ 48 w 48"/>
                <a:gd name="T15" fmla="*/ 5 h 56"/>
                <a:gd name="T16" fmla="*/ 48 w 48"/>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56">
                  <a:moveTo>
                    <a:pt x="48" y="56"/>
                  </a:moveTo>
                  <a:cubicBezTo>
                    <a:pt x="0" y="56"/>
                    <a:pt x="0" y="56"/>
                    <a:pt x="0" y="56"/>
                  </a:cubicBezTo>
                  <a:cubicBezTo>
                    <a:pt x="0" y="5"/>
                    <a:pt x="0" y="5"/>
                    <a:pt x="0" y="5"/>
                  </a:cubicBezTo>
                  <a:cubicBezTo>
                    <a:pt x="0" y="4"/>
                    <a:pt x="1" y="3"/>
                    <a:pt x="2" y="2"/>
                  </a:cubicBezTo>
                  <a:cubicBezTo>
                    <a:pt x="3" y="1"/>
                    <a:pt x="4" y="0"/>
                    <a:pt x="5" y="0"/>
                  </a:cubicBezTo>
                  <a:cubicBezTo>
                    <a:pt x="43" y="0"/>
                    <a:pt x="43" y="0"/>
                    <a:pt x="43" y="0"/>
                  </a:cubicBezTo>
                  <a:cubicBezTo>
                    <a:pt x="44" y="0"/>
                    <a:pt x="46" y="1"/>
                    <a:pt x="47" y="2"/>
                  </a:cubicBezTo>
                  <a:cubicBezTo>
                    <a:pt x="48" y="3"/>
                    <a:pt x="48" y="4"/>
                    <a:pt x="48" y="5"/>
                  </a:cubicBezTo>
                  <a:cubicBezTo>
                    <a:pt x="48" y="56"/>
                    <a:pt x="48" y="56"/>
                    <a:pt x="48"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79" name="Freeform 16"/>
            <p:cNvSpPr>
              <a:spLocks/>
            </p:cNvSpPr>
            <p:nvPr/>
          </p:nvSpPr>
          <p:spPr bwMode="auto">
            <a:xfrm>
              <a:off x="1723" y="1314"/>
              <a:ext cx="47" cy="128"/>
            </a:xfrm>
            <a:custGeom>
              <a:avLst/>
              <a:gdLst>
                <a:gd name="T0" fmla="*/ 47 w 47"/>
                <a:gd name="T1" fmla="*/ 128 h 128"/>
                <a:gd name="T2" fmla="*/ 0 w 47"/>
                <a:gd name="T3" fmla="*/ 128 h 128"/>
                <a:gd name="T4" fmla="*/ 0 w 47"/>
                <a:gd name="T5" fmla="*/ 5 h 128"/>
                <a:gd name="T6" fmla="*/ 1 w 47"/>
                <a:gd name="T7" fmla="*/ 2 h 128"/>
                <a:gd name="T8" fmla="*/ 5 w 47"/>
                <a:gd name="T9" fmla="*/ 0 h 128"/>
                <a:gd name="T10" fmla="*/ 42 w 47"/>
                <a:gd name="T11" fmla="*/ 0 h 128"/>
                <a:gd name="T12" fmla="*/ 46 w 47"/>
                <a:gd name="T13" fmla="*/ 2 h 128"/>
                <a:gd name="T14" fmla="*/ 47 w 47"/>
                <a:gd name="T15" fmla="*/ 5 h 128"/>
                <a:gd name="T16" fmla="*/ 47 w 47"/>
                <a:gd name="T17" fmla="*/ 12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128">
                  <a:moveTo>
                    <a:pt x="47" y="128"/>
                  </a:moveTo>
                  <a:cubicBezTo>
                    <a:pt x="0" y="128"/>
                    <a:pt x="0" y="128"/>
                    <a:pt x="0" y="128"/>
                  </a:cubicBezTo>
                  <a:cubicBezTo>
                    <a:pt x="0" y="5"/>
                    <a:pt x="0" y="5"/>
                    <a:pt x="0" y="5"/>
                  </a:cubicBezTo>
                  <a:cubicBezTo>
                    <a:pt x="0" y="4"/>
                    <a:pt x="0" y="3"/>
                    <a:pt x="1" y="2"/>
                  </a:cubicBezTo>
                  <a:cubicBezTo>
                    <a:pt x="2" y="1"/>
                    <a:pt x="3" y="0"/>
                    <a:pt x="5" y="0"/>
                  </a:cubicBezTo>
                  <a:cubicBezTo>
                    <a:pt x="42" y="0"/>
                    <a:pt x="42" y="0"/>
                    <a:pt x="42" y="0"/>
                  </a:cubicBezTo>
                  <a:cubicBezTo>
                    <a:pt x="44" y="0"/>
                    <a:pt x="45" y="1"/>
                    <a:pt x="46" y="2"/>
                  </a:cubicBezTo>
                  <a:cubicBezTo>
                    <a:pt x="47" y="3"/>
                    <a:pt x="47" y="4"/>
                    <a:pt x="47" y="5"/>
                  </a:cubicBezTo>
                  <a:lnTo>
                    <a:pt x="47"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80" name="Freeform 17"/>
            <p:cNvSpPr>
              <a:spLocks/>
            </p:cNvSpPr>
            <p:nvPr/>
          </p:nvSpPr>
          <p:spPr bwMode="auto">
            <a:xfrm>
              <a:off x="1821" y="1353"/>
              <a:ext cx="48" cy="89"/>
            </a:xfrm>
            <a:custGeom>
              <a:avLst/>
              <a:gdLst>
                <a:gd name="T0" fmla="*/ 48 w 48"/>
                <a:gd name="T1" fmla="*/ 89 h 89"/>
                <a:gd name="T2" fmla="*/ 0 w 48"/>
                <a:gd name="T3" fmla="*/ 89 h 89"/>
                <a:gd name="T4" fmla="*/ 0 w 48"/>
                <a:gd name="T5" fmla="*/ 6 h 89"/>
                <a:gd name="T6" fmla="*/ 1 w 48"/>
                <a:gd name="T7" fmla="*/ 2 h 89"/>
                <a:gd name="T8" fmla="*/ 5 w 48"/>
                <a:gd name="T9" fmla="*/ 0 h 89"/>
                <a:gd name="T10" fmla="*/ 43 w 48"/>
                <a:gd name="T11" fmla="*/ 0 h 89"/>
                <a:gd name="T12" fmla="*/ 46 w 48"/>
                <a:gd name="T13" fmla="*/ 2 h 89"/>
                <a:gd name="T14" fmla="*/ 48 w 48"/>
                <a:gd name="T15" fmla="*/ 6 h 89"/>
                <a:gd name="T16" fmla="*/ 48 w 48"/>
                <a:gd name="T17"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89">
                  <a:moveTo>
                    <a:pt x="48" y="89"/>
                  </a:moveTo>
                  <a:cubicBezTo>
                    <a:pt x="0" y="89"/>
                    <a:pt x="0" y="89"/>
                    <a:pt x="0" y="89"/>
                  </a:cubicBezTo>
                  <a:cubicBezTo>
                    <a:pt x="0" y="6"/>
                    <a:pt x="0" y="6"/>
                    <a:pt x="0" y="6"/>
                  </a:cubicBezTo>
                  <a:cubicBezTo>
                    <a:pt x="0" y="4"/>
                    <a:pt x="0" y="3"/>
                    <a:pt x="1" y="2"/>
                  </a:cubicBezTo>
                  <a:cubicBezTo>
                    <a:pt x="2" y="1"/>
                    <a:pt x="4" y="0"/>
                    <a:pt x="5" y="0"/>
                  </a:cubicBezTo>
                  <a:cubicBezTo>
                    <a:pt x="43" y="0"/>
                    <a:pt x="43" y="0"/>
                    <a:pt x="43" y="0"/>
                  </a:cubicBezTo>
                  <a:cubicBezTo>
                    <a:pt x="44" y="0"/>
                    <a:pt x="45" y="1"/>
                    <a:pt x="46" y="2"/>
                  </a:cubicBezTo>
                  <a:cubicBezTo>
                    <a:pt x="47" y="3"/>
                    <a:pt x="48" y="4"/>
                    <a:pt x="48" y="6"/>
                  </a:cubicBezTo>
                  <a:cubicBezTo>
                    <a:pt x="48" y="89"/>
                    <a:pt x="48" y="89"/>
                    <a:pt x="48"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81" name="Freeform 18"/>
            <p:cNvSpPr>
              <a:spLocks/>
            </p:cNvSpPr>
            <p:nvPr/>
          </p:nvSpPr>
          <p:spPr bwMode="auto">
            <a:xfrm>
              <a:off x="1901" y="1205"/>
              <a:ext cx="84" cy="237"/>
            </a:xfrm>
            <a:custGeom>
              <a:avLst/>
              <a:gdLst>
                <a:gd name="T0" fmla="*/ 79 w 84"/>
                <a:gd name="T1" fmla="*/ 64 h 237"/>
                <a:gd name="T2" fmla="*/ 84 w 84"/>
                <a:gd name="T3" fmla="*/ 62 h 237"/>
                <a:gd name="T4" fmla="*/ 83 w 84"/>
                <a:gd name="T5" fmla="*/ 56 h 237"/>
                <a:gd name="T6" fmla="*/ 46 w 84"/>
                <a:gd name="T7" fmla="*/ 2 h 237"/>
                <a:gd name="T8" fmla="*/ 42 w 84"/>
                <a:gd name="T9" fmla="*/ 0 h 237"/>
                <a:gd name="T10" fmla="*/ 38 w 84"/>
                <a:gd name="T11" fmla="*/ 2 h 237"/>
                <a:gd name="T12" fmla="*/ 1 w 84"/>
                <a:gd name="T13" fmla="*/ 56 h 237"/>
                <a:gd name="T14" fmla="*/ 1 w 84"/>
                <a:gd name="T15" fmla="*/ 62 h 237"/>
                <a:gd name="T16" fmla="*/ 5 w 84"/>
                <a:gd name="T17" fmla="*/ 64 h 237"/>
                <a:gd name="T18" fmla="*/ 18 w 84"/>
                <a:gd name="T19" fmla="*/ 64 h 237"/>
                <a:gd name="T20" fmla="*/ 18 w 84"/>
                <a:gd name="T21" fmla="*/ 237 h 237"/>
                <a:gd name="T22" fmla="*/ 66 w 84"/>
                <a:gd name="T23" fmla="*/ 237 h 237"/>
                <a:gd name="T24" fmla="*/ 66 w 84"/>
                <a:gd name="T25" fmla="*/ 64 h 237"/>
                <a:gd name="T26" fmla="*/ 79 w 84"/>
                <a:gd name="T27" fmla="*/ 6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237">
                  <a:moveTo>
                    <a:pt x="79" y="64"/>
                  </a:moveTo>
                  <a:cubicBezTo>
                    <a:pt x="81" y="64"/>
                    <a:pt x="83" y="63"/>
                    <a:pt x="84" y="62"/>
                  </a:cubicBezTo>
                  <a:cubicBezTo>
                    <a:pt x="84" y="60"/>
                    <a:pt x="84" y="58"/>
                    <a:pt x="83" y="56"/>
                  </a:cubicBezTo>
                  <a:cubicBezTo>
                    <a:pt x="46" y="2"/>
                    <a:pt x="46" y="2"/>
                    <a:pt x="46" y="2"/>
                  </a:cubicBezTo>
                  <a:cubicBezTo>
                    <a:pt x="45" y="1"/>
                    <a:pt x="44" y="0"/>
                    <a:pt x="42" y="0"/>
                  </a:cubicBezTo>
                  <a:cubicBezTo>
                    <a:pt x="40" y="0"/>
                    <a:pt x="39" y="1"/>
                    <a:pt x="38" y="2"/>
                  </a:cubicBezTo>
                  <a:cubicBezTo>
                    <a:pt x="1" y="56"/>
                    <a:pt x="1" y="56"/>
                    <a:pt x="1" y="56"/>
                  </a:cubicBezTo>
                  <a:cubicBezTo>
                    <a:pt x="0" y="58"/>
                    <a:pt x="0" y="60"/>
                    <a:pt x="1" y="62"/>
                  </a:cubicBezTo>
                  <a:cubicBezTo>
                    <a:pt x="1" y="63"/>
                    <a:pt x="3" y="64"/>
                    <a:pt x="5" y="64"/>
                  </a:cubicBezTo>
                  <a:cubicBezTo>
                    <a:pt x="18" y="64"/>
                    <a:pt x="18" y="64"/>
                    <a:pt x="18" y="64"/>
                  </a:cubicBezTo>
                  <a:cubicBezTo>
                    <a:pt x="18" y="237"/>
                    <a:pt x="18" y="237"/>
                    <a:pt x="18" y="237"/>
                  </a:cubicBezTo>
                  <a:cubicBezTo>
                    <a:pt x="66" y="237"/>
                    <a:pt x="66" y="237"/>
                    <a:pt x="66" y="237"/>
                  </a:cubicBezTo>
                  <a:cubicBezTo>
                    <a:pt x="66" y="64"/>
                    <a:pt x="66" y="64"/>
                    <a:pt x="66" y="64"/>
                  </a:cubicBezTo>
                  <a:lnTo>
                    <a:pt x="79"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82" name="Freeform 19"/>
            <p:cNvSpPr>
              <a:spLocks/>
            </p:cNvSpPr>
            <p:nvPr/>
          </p:nvSpPr>
          <p:spPr bwMode="auto">
            <a:xfrm>
              <a:off x="1552" y="1187"/>
              <a:ext cx="510" cy="276"/>
            </a:xfrm>
            <a:custGeom>
              <a:avLst/>
              <a:gdLst>
                <a:gd name="T0" fmla="*/ 8 w 512"/>
                <a:gd name="T1" fmla="*/ 268 h 276"/>
                <a:gd name="T2" fmla="*/ 8 w 512"/>
                <a:gd name="T3" fmla="*/ 4 h 276"/>
                <a:gd name="T4" fmla="*/ 7 w 512"/>
                <a:gd name="T5" fmla="*/ 1 h 276"/>
                <a:gd name="T6" fmla="*/ 4 w 512"/>
                <a:gd name="T7" fmla="*/ 0 h 276"/>
                <a:gd name="T8" fmla="*/ 4 w 512"/>
                <a:gd name="T9" fmla="*/ 0 h 276"/>
                <a:gd name="T10" fmla="*/ 1 w 512"/>
                <a:gd name="T11" fmla="*/ 1 h 276"/>
                <a:gd name="T12" fmla="*/ 0 w 512"/>
                <a:gd name="T13" fmla="*/ 4 h 276"/>
                <a:gd name="T14" fmla="*/ 0 w 512"/>
                <a:gd name="T15" fmla="*/ 276 h 276"/>
                <a:gd name="T16" fmla="*/ 508 w 512"/>
                <a:gd name="T17" fmla="*/ 276 h 276"/>
                <a:gd name="T18" fmla="*/ 511 w 512"/>
                <a:gd name="T19" fmla="*/ 275 h 276"/>
                <a:gd name="T20" fmla="*/ 512 w 512"/>
                <a:gd name="T21" fmla="*/ 272 h 276"/>
                <a:gd name="T22" fmla="*/ 512 w 512"/>
                <a:gd name="T23" fmla="*/ 272 h 276"/>
                <a:gd name="T24" fmla="*/ 511 w 512"/>
                <a:gd name="T25" fmla="*/ 269 h 276"/>
                <a:gd name="T26" fmla="*/ 508 w 512"/>
                <a:gd name="T27" fmla="*/ 268 h 276"/>
                <a:gd name="T28" fmla="*/ 8 w 512"/>
                <a:gd name="T29" fmla="*/ 268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2" h="276">
                  <a:moveTo>
                    <a:pt x="8" y="268"/>
                  </a:moveTo>
                  <a:cubicBezTo>
                    <a:pt x="8" y="4"/>
                    <a:pt x="8" y="4"/>
                    <a:pt x="8" y="4"/>
                  </a:cubicBezTo>
                  <a:cubicBezTo>
                    <a:pt x="8" y="3"/>
                    <a:pt x="8" y="2"/>
                    <a:pt x="7" y="1"/>
                  </a:cubicBezTo>
                  <a:cubicBezTo>
                    <a:pt x="6" y="1"/>
                    <a:pt x="5" y="0"/>
                    <a:pt x="4" y="0"/>
                  </a:cubicBezTo>
                  <a:cubicBezTo>
                    <a:pt x="4" y="0"/>
                    <a:pt x="4" y="0"/>
                    <a:pt x="4" y="0"/>
                  </a:cubicBezTo>
                  <a:cubicBezTo>
                    <a:pt x="3" y="0"/>
                    <a:pt x="2" y="1"/>
                    <a:pt x="1" y="1"/>
                  </a:cubicBezTo>
                  <a:cubicBezTo>
                    <a:pt x="0" y="2"/>
                    <a:pt x="0" y="3"/>
                    <a:pt x="0" y="4"/>
                  </a:cubicBezTo>
                  <a:cubicBezTo>
                    <a:pt x="0" y="276"/>
                    <a:pt x="0" y="276"/>
                    <a:pt x="0" y="276"/>
                  </a:cubicBezTo>
                  <a:cubicBezTo>
                    <a:pt x="508" y="276"/>
                    <a:pt x="508" y="276"/>
                    <a:pt x="508" y="276"/>
                  </a:cubicBezTo>
                  <a:cubicBezTo>
                    <a:pt x="509" y="276"/>
                    <a:pt x="510" y="276"/>
                    <a:pt x="511" y="275"/>
                  </a:cubicBezTo>
                  <a:cubicBezTo>
                    <a:pt x="512" y="274"/>
                    <a:pt x="512" y="273"/>
                    <a:pt x="512" y="272"/>
                  </a:cubicBezTo>
                  <a:cubicBezTo>
                    <a:pt x="512" y="272"/>
                    <a:pt x="512" y="272"/>
                    <a:pt x="512" y="272"/>
                  </a:cubicBezTo>
                  <a:cubicBezTo>
                    <a:pt x="512" y="271"/>
                    <a:pt x="512" y="270"/>
                    <a:pt x="511" y="269"/>
                  </a:cubicBezTo>
                  <a:cubicBezTo>
                    <a:pt x="510" y="268"/>
                    <a:pt x="509" y="268"/>
                    <a:pt x="508" y="268"/>
                  </a:cubicBezTo>
                  <a:cubicBezTo>
                    <a:pt x="8" y="268"/>
                    <a:pt x="8" y="268"/>
                    <a:pt x="8" y="2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grpSp>
      <p:grpSp>
        <p:nvGrpSpPr>
          <p:cNvPr id="83" name="Group 32"/>
          <p:cNvGrpSpPr>
            <a:grpSpLocks noChangeAspect="1"/>
          </p:cNvGrpSpPr>
          <p:nvPr/>
        </p:nvGrpSpPr>
        <p:grpSpPr bwMode="auto">
          <a:xfrm>
            <a:off x="9643752" y="2269785"/>
            <a:ext cx="1160904" cy="824242"/>
            <a:chOff x="4354" y="1098"/>
            <a:chExt cx="800" cy="568"/>
          </a:xfrm>
          <a:solidFill>
            <a:schemeClr val="bg1"/>
          </a:solidFill>
        </p:grpSpPr>
        <p:sp>
          <p:nvSpPr>
            <p:cNvPr id="84" name="Freeform 33"/>
            <p:cNvSpPr>
              <a:spLocks noEditPoints="1"/>
            </p:cNvSpPr>
            <p:nvPr/>
          </p:nvSpPr>
          <p:spPr bwMode="auto">
            <a:xfrm>
              <a:off x="4441" y="1098"/>
              <a:ext cx="626" cy="423"/>
            </a:xfrm>
            <a:custGeom>
              <a:avLst/>
              <a:gdLst>
                <a:gd name="T0" fmla="*/ 621 w 628"/>
                <a:gd name="T1" fmla="*/ 7 h 423"/>
                <a:gd name="T2" fmla="*/ 605 w 628"/>
                <a:gd name="T3" fmla="*/ 0 h 423"/>
                <a:gd name="T4" fmla="*/ 24 w 628"/>
                <a:gd name="T5" fmla="*/ 0 h 423"/>
                <a:gd name="T6" fmla="*/ 7 w 628"/>
                <a:gd name="T7" fmla="*/ 7 h 423"/>
                <a:gd name="T8" fmla="*/ 0 w 628"/>
                <a:gd name="T9" fmla="*/ 23 h 423"/>
                <a:gd name="T10" fmla="*/ 0 w 628"/>
                <a:gd name="T11" fmla="*/ 423 h 423"/>
                <a:gd name="T12" fmla="*/ 628 w 628"/>
                <a:gd name="T13" fmla="*/ 423 h 423"/>
                <a:gd name="T14" fmla="*/ 628 w 628"/>
                <a:gd name="T15" fmla="*/ 23 h 423"/>
                <a:gd name="T16" fmla="*/ 621 w 628"/>
                <a:gd name="T17" fmla="*/ 7 h 423"/>
                <a:gd name="T18" fmla="*/ 314 w 628"/>
                <a:gd name="T19" fmla="*/ 13 h 423"/>
                <a:gd name="T20" fmla="*/ 321 w 628"/>
                <a:gd name="T21" fmla="*/ 20 h 423"/>
                <a:gd name="T22" fmla="*/ 314 w 628"/>
                <a:gd name="T23" fmla="*/ 27 h 423"/>
                <a:gd name="T24" fmla="*/ 307 w 628"/>
                <a:gd name="T25" fmla="*/ 20 h 423"/>
                <a:gd name="T26" fmla="*/ 314 w 628"/>
                <a:gd name="T27" fmla="*/ 13 h 423"/>
                <a:gd name="T28" fmla="*/ 587 w 628"/>
                <a:gd name="T29" fmla="*/ 382 h 423"/>
                <a:gd name="T30" fmla="*/ 41 w 628"/>
                <a:gd name="T31" fmla="*/ 382 h 423"/>
                <a:gd name="T32" fmla="*/ 41 w 628"/>
                <a:gd name="T33" fmla="*/ 41 h 423"/>
                <a:gd name="T34" fmla="*/ 587 w 628"/>
                <a:gd name="T35" fmla="*/ 41 h 423"/>
                <a:gd name="T36" fmla="*/ 587 w 628"/>
                <a:gd name="T37" fmla="*/ 382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8" h="423">
                  <a:moveTo>
                    <a:pt x="621" y="7"/>
                  </a:moveTo>
                  <a:cubicBezTo>
                    <a:pt x="617" y="2"/>
                    <a:pt x="611" y="0"/>
                    <a:pt x="605" y="0"/>
                  </a:cubicBezTo>
                  <a:cubicBezTo>
                    <a:pt x="24" y="0"/>
                    <a:pt x="24" y="0"/>
                    <a:pt x="24" y="0"/>
                  </a:cubicBezTo>
                  <a:cubicBezTo>
                    <a:pt x="17" y="0"/>
                    <a:pt x="11" y="2"/>
                    <a:pt x="7" y="7"/>
                  </a:cubicBezTo>
                  <a:cubicBezTo>
                    <a:pt x="2" y="11"/>
                    <a:pt x="0" y="17"/>
                    <a:pt x="0" y="23"/>
                  </a:cubicBezTo>
                  <a:cubicBezTo>
                    <a:pt x="0" y="423"/>
                    <a:pt x="0" y="423"/>
                    <a:pt x="0" y="423"/>
                  </a:cubicBezTo>
                  <a:cubicBezTo>
                    <a:pt x="628" y="423"/>
                    <a:pt x="628" y="423"/>
                    <a:pt x="628" y="423"/>
                  </a:cubicBezTo>
                  <a:cubicBezTo>
                    <a:pt x="628" y="23"/>
                    <a:pt x="628" y="23"/>
                    <a:pt x="628" y="23"/>
                  </a:cubicBezTo>
                  <a:cubicBezTo>
                    <a:pt x="628" y="17"/>
                    <a:pt x="626" y="11"/>
                    <a:pt x="621" y="7"/>
                  </a:cubicBezTo>
                  <a:close/>
                  <a:moveTo>
                    <a:pt x="314" y="13"/>
                  </a:moveTo>
                  <a:cubicBezTo>
                    <a:pt x="318" y="13"/>
                    <a:pt x="321" y="16"/>
                    <a:pt x="321" y="20"/>
                  </a:cubicBezTo>
                  <a:cubicBezTo>
                    <a:pt x="321" y="24"/>
                    <a:pt x="318" y="27"/>
                    <a:pt x="314" y="27"/>
                  </a:cubicBezTo>
                  <a:cubicBezTo>
                    <a:pt x="310" y="27"/>
                    <a:pt x="307" y="24"/>
                    <a:pt x="307" y="20"/>
                  </a:cubicBezTo>
                  <a:cubicBezTo>
                    <a:pt x="307" y="16"/>
                    <a:pt x="310" y="13"/>
                    <a:pt x="314" y="13"/>
                  </a:cubicBezTo>
                  <a:close/>
                  <a:moveTo>
                    <a:pt x="587" y="382"/>
                  </a:moveTo>
                  <a:cubicBezTo>
                    <a:pt x="41" y="382"/>
                    <a:pt x="41" y="382"/>
                    <a:pt x="41" y="382"/>
                  </a:cubicBezTo>
                  <a:cubicBezTo>
                    <a:pt x="41" y="41"/>
                    <a:pt x="41" y="41"/>
                    <a:pt x="41" y="41"/>
                  </a:cubicBezTo>
                  <a:cubicBezTo>
                    <a:pt x="587" y="41"/>
                    <a:pt x="587" y="41"/>
                    <a:pt x="587" y="41"/>
                  </a:cubicBezTo>
                  <a:lnTo>
                    <a:pt x="587" y="3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85" name="Freeform 34"/>
            <p:cNvSpPr>
              <a:spLocks noEditPoints="1"/>
            </p:cNvSpPr>
            <p:nvPr/>
          </p:nvSpPr>
          <p:spPr bwMode="auto">
            <a:xfrm>
              <a:off x="4354" y="1538"/>
              <a:ext cx="800" cy="97"/>
            </a:xfrm>
            <a:custGeom>
              <a:avLst/>
              <a:gdLst>
                <a:gd name="T0" fmla="*/ 87 w 802"/>
                <a:gd name="T1" fmla="*/ 0 h 97"/>
                <a:gd name="T2" fmla="*/ 4 w 802"/>
                <a:gd name="T3" fmla="*/ 83 h 97"/>
                <a:gd name="T4" fmla="*/ 2 w 802"/>
                <a:gd name="T5" fmla="*/ 92 h 97"/>
                <a:gd name="T6" fmla="*/ 10 w 802"/>
                <a:gd name="T7" fmla="*/ 97 h 97"/>
                <a:gd name="T8" fmla="*/ 792 w 802"/>
                <a:gd name="T9" fmla="*/ 97 h 97"/>
                <a:gd name="T10" fmla="*/ 800 w 802"/>
                <a:gd name="T11" fmla="*/ 92 h 97"/>
                <a:gd name="T12" fmla="*/ 798 w 802"/>
                <a:gd name="T13" fmla="*/ 83 h 97"/>
                <a:gd name="T14" fmla="*/ 715 w 802"/>
                <a:gd name="T15" fmla="*/ 0 h 97"/>
                <a:gd name="T16" fmla="*/ 87 w 802"/>
                <a:gd name="T17" fmla="*/ 0 h 97"/>
                <a:gd name="T18" fmla="*/ 711 w 802"/>
                <a:gd name="T19" fmla="*/ 47 h 97"/>
                <a:gd name="T20" fmla="*/ 712 w 802"/>
                <a:gd name="T21" fmla="*/ 54 h 97"/>
                <a:gd name="T22" fmla="*/ 706 w 802"/>
                <a:gd name="T23" fmla="*/ 58 h 97"/>
                <a:gd name="T24" fmla="*/ 484 w 802"/>
                <a:gd name="T25" fmla="*/ 58 h 97"/>
                <a:gd name="T26" fmla="*/ 485 w 802"/>
                <a:gd name="T27" fmla="*/ 64 h 97"/>
                <a:gd name="T28" fmla="*/ 484 w 802"/>
                <a:gd name="T29" fmla="*/ 67 h 97"/>
                <a:gd name="T30" fmla="*/ 481 w 802"/>
                <a:gd name="T31" fmla="*/ 69 h 97"/>
                <a:gd name="T32" fmla="*/ 321 w 802"/>
                <a:gd name="T33" fmla="*/ 69 h 97"/>
                <a:gd name="T34" fmla="*/ 318 w 802"/>
                <a:gd name="T35" fmla="*/ 67 h 97"/>
                <a:gd name="T36" fmla="*/ 317 w 802"/>
                <a:gd name="T37" fmla="*/ 64 h 97"/>
                <a:gd name="T38" fmla="*/ 318 w 802"/>
                <a:gd name="T39" fmla="*/ 58 h 97"/>
                <a:gd name="T40" fmla="*/ 96 w 802"/>
                <a:gd name="T41" fmla="*/ 58 h 97"/>
                <a:gd name="T42" fmla="*/ 90 w 802"/>
                <a:gd name="T43" fmla="*/ 54 h 97"/>
                <a:gd name="T44" fmla="*/ 91 w 802"/>
                <a:gd name="T45" fmla="*/ 47 h 97"/>
                <a:gd name="T46" fmla="*/ 113 w 802"/>
                <a:gd name="T47" fmla="*/ 20 h 97"/>
                <a:gd name="T48" fmla="*/ 689 w 802"/>
                <a:gd name="T49" fmla="*/ 20 h 97"/>
                <a:gd name="T50" fmla="*/ 711 w 802"/>
                <a:gd name="T51" fmla="*/ 4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2" h="97">
                  <a:moveTo>
                    <a:pt x="87" y="0"/>
                  </a:moveTo>
                  <a:cubicBezTo>
                    <a:pt x="4" y="83"/>
                    <a:pt x="4" y="83"/>
                    <a:pt x="4" y="83"/>
                  </a:cubicBezTo>
                  <a:cubicBezTo>
                    <a:pt x="1" y="85"/>
                    <a:pt x="0" y="89"/>
                    <a:pt x="2" y="92"/>
                  </a:cubicBezTo>
                  <a:cubicBezTo>
                    <a:pt x="3" y="95"/>
                    <a:pt x="6" y="97"/>
                    <a:pt x="10" y="97"/>
                  </a:cubicBezTo>
                  <a:cubicBezTo>
                    <a:pt x="792" y="97"/>
                    <a:pt x="792" y="97"/>
                    <a:pt x="792" y="97"/>
                  </a:cubicBezTo>
                  <a:cubicBezTo>
                    <a:pt x="796" y="97"/>
                    <a:pt x="799" y="95"/>
                    <a:pt x="800" y="92"/>
                  </a:cubicBezTo>
                  <a:cubicBezTo>
                    <a:pt x="802" y="89"/>
                    <a:pt x="801" y="85"/>
                    <a:pt x="798" y="83"/>
                  </a:cubicBezTo>
                  <a:cubicBezTo>
                    <a:pt x="715" y="0"/>
                    <a:pt x="715" y="0"/>
                    <a:pt x="715" y="0"/>
                  </a:cubicBezTo>
                  <a:lnTo>
                    <a:pt x="87" y="0"/>
                  </a:lnTo>
                  <a:close/>
                  <a:moveTo>
                    <a:pt x="711" y="47"/>
                  </a:moveTo>
                  <a:cubicBezTo>
                    <a:pt x="713" y="49"/>
                    <a:pt x="713" y="51"/>
                    <a:pt x="712" y="54"/>
                  </a:cubicBezTo>
                  <a:cubicBezTo>
                    <a:pt x="711" y="56"/>
                    <a:pt x="709" y="58"/>
                    <a:pt x="706" y="58"/>
                  </a:cubicBezTo>
                  <a:cubicBezTo>
                    <a:pt x="484" y="58"/>
                    <a:pt x="484" y="58"/>
                    <a:pt x="484" y="58"/>
                  </a:cubicBezTo>
                  <a:cubicBezTo>
                    <a:pt x="485" y="64"/>
                    <a:pt x="485" y="64"/>
                    <a:pt x="485" y="64"/>
                  </a:cubicBezTo>
                  <a:cubicBezTo>
                    <a:pt x="485" y="65"/>
                    <a:pt x="485" y="66"/>
                    <a:pt x="484" y="67"/>
                  </a:cubicBezTo>
                  <a:cubicBezTo>
                    <a:pt x="483" y="68"/>
                    <a:pt x="482" y="69"/>
                    <a:pt x="481" y="69"/>
                  </a:cubicBezTo>
                  <a:cubicBezTo>
                    <a:pt x="321" y="69"/>
                    <a:pt x="321" y="69"/>
                    <a:pt x="321" y="69"/>
                  </a:cubicBezTo>
                  <a:cubicBezTo>
                    <a:pt x="320" y="69"/>
                    <a:pt x="319" y="68"/>
                    <a:pt x="318" y="67"/>
                  </a:cubicBezTo>
                  <a:cubicBezTo>
                    <a:pt x="317" y="66"/>
                    <a:pt x="317" y="65"/>
                    <a:pt x="317" y="64"/>
                  </a:cubicBezTo>
                  <a:cubicBezTo>
                    <a:pt x="318" y="58"/>
                    <a:pt x="318" y="58"/>
                    <a:pt x="318" y="58"/>
                  </a:cubicBezTo>
                  <a:cubicBezTo>
                    <a:pt x="96" y="58"/>
                    <a:pt x="96" y="58"/>
                    <a:pt x="96" y="58"/>
                  </a:cubicBezTo>
                  <a:cubicBezTo>
                    <a:pt x="93" y="58"/>
                    <a:pt x="91" y="56"/>
                    <a:pt x="90" y="54"/>
                  </a:cubicBezTo>
                  <a:cubicBezTo>
                    <a:pt x="89" y="51"/>
                    <a:pt x="89" y="49"/>
                    <a:pt x="91" y="47"/>
                  </a:cubicBezTo>
                  <a:cubicBezTo>
                    <a:pt x="113" y="20"/>
                    <a:pt x="113" y="20"/>
                    <a:pt x="113" y="20"/>
                  </a:cubicBezTo>
                  <a:cubicBezTo>
                    <a:pt x="689" y="20"/>
                    <a:pt x="689" y="20"/>
                    <a:pt x="689" y="20"/>
                  </a:cubicBezTo>
                  <a:lnTo>
                    <a:pt x="71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dirty="0">
                <a:solidFill>
                  <a:schemeClr val="bg1"/>
                </a:solidFill>
              </a:endParaRPr>
            </a:p>
          </p:txBody>
        </p:sp>
        <p:sp>
          <p:nvSpPr>
            <p:cNvPr id="86" name="Freeform 35"/>
            <p:cNvSpPr>
              <a:spLocks noEditPoints="1"/>
            </p:cNvSpPr>
            <p:nvPr/>
          </p:nvSpPr>
          <p:spPr bwMode="auto">
            <a:xfrm>
              <a:off x="4355" y="1637"/>
              <a:ext cx="798" cy="29"/>
            </a:xfrm>
            <a:custGeom>
              <a:avLst/>
              <a:gdLst>
                <a:gd name="T0" fmla="*/ 791 w 800"/>
                <a:gd name="T1" fmla="*/ 3 h 29"/>
                <a:gd name="T2" fmla="*/ 469 w 800"/>
                <a:gd name="T3" fmla="*/ 3 h 29"/>
                <a:gd name="T4" fmla="*/ 468 w 800"/>
                <a:gd name="T5" fmla="*/ 6 h 29"/>
                <a:gd name="T6" fmla="*/ 461 w 800"/>
                <a:gd name="T7" fmla="*/ 9 h 29"/>
                <a:gd name="T8" fmla="*/ 339 w 800"/>
                <a:gd name="T9" fmla="*/ 9 h 29"/>
                <a:gd name="T10" fmla="*/ 332 w 800"/>
                <a:gd name="T11" fmla="*/ 6 h 29"/>
                <a:gd name="T12" fmla="*/ 331 w 800"/>
                <a:gd name="T13" fmla="*/ 3 h 29"/>
                <a:gd name="T14" fmla="*/ 9 w 800"/>
                <a:gd name="T15" fmla="*/ 3 h 29"/>
                <a:gd name="T16" fmla="*/ 0 w 800"/>
                <a:gd name="T17" fmla="*/ 0 h 29"/>
                <a:gd name="T18" fmla="*/ 0 w 800"/>
                <a:gd name="T19" fmla="*/ 9 h 29"/>
                <a:gd name="T20" fmla="*/ 6 w 800"/>
                <a:gd name="T21" fmla="*/ 23 h 29"/>
                <a:gd name="T22" fmla="*/ 21 w 800"/>
                <a:gd name="T23" fmla="*/ 29 h 29"/>
                <a:gd name="T24" fmla="*/ 779 w 800"/>
                <a:gd name="T25" fmla="*/ 29 h 29"/>
                <a:gd name="T26" fmla="*/ 794 w 800"/>
                <a:gd name="T27" fmla="*/ 23 h 29"/>
                <a:gd name="T28" fmla="*/ 800 w 800"/>
                <a:gd name="T29" fmla="*/ 9 h 29"/>
                <a:gd name="T30" fmla="*/ 800 w 800"/>
                <a:gd name="T31" fmla="*/ 0 h 29"/>
                <a:gd name="T32" fmla="*/ 791 w 800"/>
                <a:gd name="T33" fmla="*/ 3 h 29"/>
                <a:gd name="T34" fmla="*/ 72 w 800"/>
                <a:gd name="T35" fmla="*/ 21 h 29"/>
                <a:gd name="T36" fmla="*/ 68 w 800"/>
                <a:gd name="T37" fmla="*/ 16 h 29"/>
                <a:gd name="T38" fmla="*/ 72 w 800"/>
                <a:gd name="T39" fmla="*/ 12 h 29"/>
                <a:gd name="T40" fmla="*/ 77 w 800"/>
                <a:gd name="T41" fmla="*/ 16 h 29"/>
                <a:gd name="T42" fmla="*/ 72 w 800"/>
                <a:gd name="T43" fmla="*/ 21 h 29"/>
                <a:gd name="T44" fmla="*/ 94 w 800"/>
                <a:gd name="T45" fmla="*/ 21 h 29"/>
                <a:gd name="T46" fmla="*/ 89 w 800"/>
                <a:gd name="T47" fmla="*/ 16 h 29"/>
                <a:gd name="T48" fmla="*/ 94 w 800"/>
                <a:gd name="T49" fmla="*/ 12 h 29"/>
                <a:gd name="T50" fmla="*/ 98 w 800"/>
                <a:gd name="T51" fmla="*/ 16 h 29"/>
                <a:gd name="T52" fmla="*/ 94 w 800"/>
                <a:gd name="T53" fmla="*/ 21 h 29"/>
                <a:gd name="T54" fmla="*/ 115 w 800"/>
                <a:gd name="T55" fmla="*/ 21 h 29"/>
                <a:gd name="T56" fmla="*/ 111 w 800"/>
                <a:gd name="T57" fmla="*/ 16 h 29"/>
                <a:gd name="T58" fmla="*/ 115 w 800"/>
                <a:gd name="T59" fmla="*/ 12 h 29"/>
                <a:gd name="T60" fmla="*/ 120 w 800"/>
                <a:gd name="T61" fmla="*/ 16 h 29"/>
                <a:gd name="T62" fmla="*/ 115 w 800"/>
                <a:gd name="T63"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29">
                  <a:moveTo>
                    <a:pt x="791" y="3"/>
                  </a:moveTo>
                  <a:cubicBezTo>
                    <a:pt x="469" y="3"/>
                    <a:pt x="469" y="3"/>
                    <a:pt x="469" y="3"/>
                  </a:cubicBezTo>
                  <a:cubicBezTo>
                    <a:pt x="469" y="4"/>
                    <a:pt x="468" y="5"/>
                    <a:pt x="468" y="6"/>
                  </a:cubicBezTo>
                  <a:cubicBezTo>
                    <a:pt x="466" y="8"/>
                    <a:pt x="463" y="9"/>
                    <a:pt x="461" y="9"/>
                  </a:cubicBezTo>
                  <a:cubicBezTo>
                    <a:pt x="339" y="9"/>
                    <a:pt x="339" y="9"/>
                    <a:pt x="339" y="9"/>
                  </a:cubicBezTo>
                  <a:cubicBezTo>
                    <a:pt x="337" y="9"/>
                    <a:pt x="334" y="8"/>
                    <a:pt x="332" y="6"/>
                  </a:cubicBezTo>
                  <a:cubicBezTo>
                    <a:pt x="332" y="5"/>
                    <a:pt x="331" y="4"/>
                    <a:pt x="331" y="3"/>
                  </a:cubicBezTo>
                  <a:cubicBezTo>
                    <a:pt x="9" y="3"/>
                    <a:pt x="9" y="3"/>
                    <a:pt x="9" y="3"/>
                  </a:cubicBezTo>
                  <a:cubicBezTo>
                    <a:pt x="5" y="3"/>
                    <a:pt x="2" y="2"/>
                    <a:pt x="0" y="0"/>
                  </a:cubicBezTo>
                  <a:cubicBezTo>
                    <a:pt x="0" y="9"/>
                    <a:pt x="0" y="9"/>
                    <a:pt x="0" y="9"/>
                  </a:cubicBezTo>
                  <a:cubicBezTo>
                    <a:pt x="0" y="14"/>
                    <a:pt x="2" y="19"/>
                    <a:pt x="6" y="23"/>
                  </a:cubicBezTo>
                  <a:cubicBezTo>
                    <a:pt x="10" y="27"/>
                    <a:pt x="15" y="29"/>
                    <a:pt x="21" y="29"/>
                  </a:cubicBezTo>
                  <a:cubicBezTo>
                    <a:pt x="779" y="29"/>
                    <a:pt x="779" y="29"/>
                    <a:pt x="779" y="29"/>
                  </a:cubicBezTo>
                  <a:cubicBezTo>
                    <a:pt x="785" y="29"/>
                    <a:pt x="790" y="27"/>
                    <a:pt x="794" y="23"/>
                  </a:cubicBezTo>
                  <a:cubicBezTo>
                    <a:pt x="798" y="19"/>
                    <a:pt x="800" y="14"/>
                    <a:pt x="800" y="9"/>
                  </a:cubicBezTo>
                  <a:cubicBezTo>
                    <a:pt x="800" y="0"/>
                    <a:pt x="800" y="0"/>
                    <a:pt x="800" y="0"/>
                  </a:cubicBezTo>
                  <a:cubicBezTo>
                    <a:pt x="798" y="2"/>
                    <a:pt x="795" y="3"/>
                    <a:pt x="791" y="3"/>
                  </a:cubicBezTo>
                  <a:close/>
                  <a:moveTo>
                    <a:pt x="72" y="21"/>
                  </a:moveTo>
                  <a:cubicBezTo>
                    <a:pt x="70" y="21"/>
                    <a:pt x="68" y="19"/>
                    <a:pt x="68" y="16"/>
                  </a:cubicBezTo>
                  <a:cubicBezTo>
                    <a:pt x="68" y="14"/>
                    <a:pt x="70" y="12"/>
                    <a:pt x="72" y="12"/>
                  </a:cubicBezTo>
                  <a:cubicBezTo>
                    <a:pt x="75" y="12"/>
                    <a:pt x="77" y="14"/>
                    <a:pt x="77" y="16"/>
                  </a:cubicBezTo>
                  <a:cubicBezTo>
                    <a:pt x="77" y="19"/>
                    <a:pt x="75" y="21"/>
                    <a:pt x="72" y="21"/>
                  </a:cubicBezTo>
                  <a:close/>
                  <a:moveTo>
                    <a:pt x="94" y="21"/>
                  </a:moveTo>
                  <a:cubicBezTo>
                    <a:pt x="91" y="21"/>
                    <a:pt x="89" y="19"/>
                    <a:pt x="89" y="16"/>
                  </a:cubicBezTo>
                  <a:cubicBezTo>
                    <a:pt x="89" y="14"/>
                    <a:pt x="91" y="12"/>
                    <a:pt x="94" y="12"/>
                  </a:cubicBezTo>
                  <a:cubicBezTo>
                    <a:pt x="96" y="12"/>
                    <a:pt x="98" y="14"/>
                    <a:pt x="98" y="16"/>
                  </a:cubicBezTo>
                  <a:cubicBezTo>
                    <a:pt x="98" y="19"/>
                    <a:pt x="96" y="21"/>
                    <a:pt x="94" y="21"/>
                  </a:cubicBezTo>
                  <a:close/>
                  <a:moveTo>
                    <a:pt x="115" y="21"/>
                  </a:moveTo>
                  <a:cubicBezTo>
                    <a:pt x="113" y="21"/>
                    <a:pt x="111" y="19"/>
                    <a:pt x="111" y="16"/>
                  </a:cubicBezTo>
                  <a:cubicBezTo>
                    <a:pt x="111" y="14"/>
                    <a:pt x="113" y="12"/>
                    <a:pt x="115" y="12"/>
                  </a:cubicBezTo>
                  <a:cubicBezTo>
                    <a:pt x="118" y="12"/>
                    <a:pt x="120" y="14"/>
                    <a:pt x="120" y="16"/>
                  </a:cubicBezTo>
                  <a:cubicBezTo>
                    <a:pt x="120" y="19"/>
                    <a:pt x="118" y="21"/>
                    <a:pt x="115"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87" name="Freeform 36"/>
            <p:cNvSpPr>
              <a:spLocks/>
            </p:cNvSpPr>
            <p:nvPr/>
          </p:nvSpPr>
          <p:spPr bwMode="auto">
            <a:xfrm>
              <a:off x="4702" y="1225"/>
              <a:ext cx="50" cy="48"/>
            </a:xfrm>
            <a:custGeom>
              <a:avLst/>
              <a:gdLst>
                <a:gd name="T0" fmla="*/ 50 w 50"/>
                <a:gd name="T1" fmla="*/ 24 h 48"/>
                <a:gd name="T2" fmla="*/ 47 w 50"/>
                <a:gd name="T3" fmla="*/ 36 h 48"/>
                <a:gd name="T4" fmla="*/ 40 w 50"/>
                <a:gd name="T5" fmla="*/ 30 h 48"/>
                <a:gd name="T6" fmla="*/ 41 w 50"/>
                <a:gd name="T7" fmla="*/ 24 h 48"/>
                <a:gd name="T8" fmla="*/ 25 w 50"/>
                <a:gd name="T9" fmla="*/ 8 h 48"/>
                <a:gd name="T10" fmla="*/ 9 w 50"/>
                <a:gd name="T11" fmla="*/ 24 h 48"/>
                <a:gd name="T12" fmla="*/ 19 w 50"/>
                <a:gd name="T13" fmla="*/ 40 h 48"/>
                <a:gd name="T14" fmla="*/ 19 w 50"/>
                <a:gd name="T15" fmla="*/ 48 h 48"/>
                <a:gd name="T16" fmla="*/ 0 w 50"/>
                <a:gd name="T17" fmla="*/ 24 h 48"/>
                <a:gd name="T18" fmla="*/ 25 w 50"/>
                <a:gd name="T19" fmla="*/ 0 h 48"/>
                <a:gd name="T20" fmla="*/ 50 w 50"/>
                <a:gd name="T2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50" y="24"/>
                  </a:moveTo>
                  <a:cubicBezTo>
                    <a:pt x="50" y="29"/>
                    <a:pt x="48" y="33"/>
                    <a:pt x="47" y="36"/>
                  </a:cubicBezTo>
                  <a:cubicBezTo>
                    <a:pt x="40" y="30"/>
                    <a:pt x="40" y="30"/>
                    <a:pt x="40" y="30"/>
                  </a:cubicBezTo>
                  <a:cubicBezTo>
                    <a:pt x="41" y="28"/>
                    <a:pt x="41" y="26"/>
                    <a:pt x="41" y="24"/>
                  </a:cubicBezTo>
                  <a:cubicBezTo>
                    <a:pt x="41" y="15"/>
                    <a:pt x="34" y="8"/>
                    <a:pt x="25" y="8"/>
                  </a:cubicBezTo>
                  <a:cubicBezTo>
                    <a:pt x="16" y="8"/>
                    <a:pt x="9" y="15"/>
                    <a:pt x="9" y="24"/>
                  </a:cubicBezTo>
                  <a:cubicBezTo>
                    <a:pt x="9" y="31"/>
                    <a:pt x="13" y="37"/>
                    <a:pt x="19" y="40"/>
                  </a:cubicBezTo>
                  <a:cubicBezTo>
                    <a:pt x="19" y="48"/>
                    <a:pt x="19" y="48"/>
                    <a:pt x="19" y="48"/>
                  </a:cubicBezTo>
                  <a:cubicBezTo>
                    <a:pt x="8" y="45"/>
                    <a:pt x="0" y="36"/>
                    <a:pt x="0" y="24"/>
                  </a:cubicBezTo>
                  <a:cubicBezTo>
                    <a:pt x="0" y="11"/>
                    <a:pt x="11" y="0"/>
                    <a:pt x="25" y="0"/>
                  </a:cubicBezTo>
                  <a:cubicBezTo>
                    <a:pt x="39" y="0"/>
                    <a:pt x="50" y="11"/>
                    <a:pt x="50"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88" name="Freeform 37"/>
            <p:cNvSpPr>
              <a:spLocks/>
            </p:cNvSpPr>
            <p:nvPr/>
          </p:nvSpPr>
          <p:spPr bwMode="auto">
            <a:xfrm>
              <a:off x="4682" y="1204"/>
              <a:ext cx="90" cy="90"/>
            </a:xfrm>
            <a:custGeom>
              <a:avLst/>
              <a:gdLst>
                <a:gd name="T0" fmla="*/ 45 w 90"/>
                <a:gd name="T1" fmla="*/ 0 h 90"/>
                <a:gd name="T2" fmla="*/ 0 w 90"/>
                <a:gd name="T3" fmla="*/ 45 h 90"/>
                <a:gd name="T4" fmla="*/ 39 w 90"/>
                <a:gd name="T5" fmla="*/ 90 h 90"/>
                <a:gd name="T6" fmla="*/ 39 w 90"/>
                <a:gd name="T7" fmla="*/ 82 h 90"/>
                <a:gd name="T8" fmla="*/ 8 w 90"/>
                <a:gd name="T9" fmla="*/ 45 h 90"/>
                <a:gd name="T10" fmla="*/ 45 w 90"/>
                <a:gd name="T11" fmla="*/ 9 h 90"/>
                <a:gd name="T12" fmla="*/ 82 w 90"/>
                <a:gd name="T13" fmla="*/ 45 h 90"/>
                <a:gd name="T14" fmla="*/ 75 w 90"/>
                <a:gd name="T15" fmla="*/ 66 h 90"/>
                <a:gd name="T16" fmla="*/ 81 w 90"/>
                <a:gd name="T17" fmla="*/ 72 h 90"/>
                <a:gd name="T18" fmla="*/ 90 w 90"/>
                <a:gd name="T19" fmla="*/ 45 h 90"/>
                <a:gd name="T20" fmla="*/ 45 w 90"/>
                <a:gd name="T2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 h="90">
                  <a:moveTo>
                    <a:pt x="45" y="0"/>
                  </a:moveTo>
                  <a:cubicBezTo>
                    <a:pt x="20" y="0"/>
                    <a:pt x="0" y="21"/>
                    <a:pt x="0" y="45"/>
                  </a:cubicBezTo>
                  <a:cubicBezTo>
                    <a:pt x="0" y="68"/>
                    <a:pt x="17" y="87"/>
                    <a:pt x="39" y="90"/>
                  </a:cubicBezTo>
                  <a:cubicBezTo>
                    <a:pt x="39" y="82"/>
                    <a:pt x="39" y="82"/>
                    <a:pt x="39" y="82"/>
                  </a:cubicBezTo>
                  <a:cubicBezTo>
                    <a:pt x="21" y="79"/>
                    <a:pt x="8" y="64"/>
                    <a:pt x="8" y="45"/>
                  </a:cubicBezTo>
                  <a:cubicBezTo>
                    <a:pt x="8" y="25"/>
                    <a:pt x="25" y="9"/>
                    <a:pt x="45" y="9"/>
                  </a:cubicBezTo>
                  <a:cubicBezTo>
                    <a:pt x="65" y="9"/>
                    <a:pt x="82" y="25"/>
                    <a:pt x="82" y="45"/>
                  </a:cubicBezTo>
                  <a:cubicBezTo>
                    <a:pt x="82" y="53"/>
                    <a:pt x="79" y="60"/>
                    <a:pt x="75" y="66"/>
                  </a:cubicBezTo>
                  <a:cubicBezTo>
                    <a:pt x="81" y="72"/>
                    <a:pt x="81" y="72"/>
                    <a:pt x="81" y="72"/>
                  </a:cubicBezTo>
                  <a:cubicBezTo>
                    <a:pt x="87" y="65"/>
                    <a:pt x="90" y="55"/>
                    <a:pt x="90" y="45"/>
                  </a:cubicBezTo>
                  <a:cubicBezTo>
                    <a:pt x="90" y="21"/>
                    <a:pt x="70" y="0"/>
                    <a:pt x="4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89" name="Freeform 38"/>
            <p:cNvSpPr>
              <a:spLocks/>
            </p:cNvSpPr>
            <p:nvPr/>
          </p:nvSpPr>
          <p:spPr bwMode="auto">
            <a:xfrm>
              <a:off x="4727" y="1248"/>
              <a:ext cx="99" cy="167"/>
            </a:xfrm>
            <a:custGeom>
              <a:avLst/>
              <a:gdLst>
                <a:gd name="T0" fmla="*/ 0 w 99"/>
                <a:gd name="T1" fmla="*/ 1 h 167"/>
                <a:gd name="T2" fmla="*/ 0 w 99"/>
                <a:gd name="T3" fmla="*/ 1 h 167"/>
                <a:gd name="T4" fmla="*/ 0 w 99"/>
                <a:gd name="T5" fmla="*/ 143 h 167"/>
                <a:gd name="T6" fmla="*/ 0 w 99"/>
                <a:gd name="T7" fmla="*/ 143 h 167"/>
                <a:gd name="T8" fmla="*/ 1 w 99"/>
                <a:gd name="T9" fmla="*/ 143 h 167"/>
                <a:gd name="T10" fmla="*/ 1 w 99"/>
                <a:gd name="T11" fmla="*/ 143 h 167"/>
                <a:gd name="T12" fmla="*/ 29 w 99"/>
                <a:gd name="T13" fmla="*/ 119 h 167"/>
                <a:gd name="T14" fmla="*/ 29 w 99"/>
                <a:gd name="T15" fmla="*/ 119 h 167"/>
                <a:gd name="T16" fmla="*/ 29 w 99"/>
                <a:gd name="T17" fmla="*/ 119 h 167"/>
                <a:gd name="T18" fmla="*/ 30 w 99"/>
                <a:gd name="T19" fmla="*/ 119 h 167"/>
                <a:gd name="T20" fmla="*/ 47 w 99"/>
                <a:gd name="T21" fmla="*/ 163 h 167"/>
                <a:gd name="T22" fmla="*/ 50 w 99"/>
                <a:gd name="T23" fmla="*/ 166 h 167"/>
                <a:gd name="T24" fmla="*/ 54 w 99"/>
                <a:gd name="T25" fmla="*/ 166 h 167"/>
                <a:gd name="T26" fmla="*/ 76 w 99"/>
                <a:gd name="T27" fmla="*/ 157 h 167"/>
                <a:gd name="T28" fmla="*/ 79 w 99"/>
                <a:gd name="T29" fmla="*/ 155 h 167"/>
                <a:gd name="T30" fmla="*/ 79 w 99"/>
                <a:gd name="T31" fmla="*/ 151 h 167"/>
                <a:gd name="T32" fmla="*/ 61 w 99"/>
                <a:gd name="T33" fmla="*/ 107 h 167"/>
                <a:gd name="T34" fmla="*/ 61 w 99"/>
                <a:gd name="T35" fmla="*/ 106 h 167"/>
                <a:gd name="T36" fmla="*/ 61 w 99"/>
                <a:gd name="T37" fmla="*/ 106 h 167"/>
                <a:gd name="T38" fmla="*/ 62 w 99"/>
                <a:gd name="T39" fmla="*/ 106 h 167"/>
                <a:gd name="T40" fmla="*/ 98 w 99"/>
                <a:gd name="T41" fmla="*/ 104 h 167"/>
                <a:gd name="T42" fmla="*/ 99 w 99"/>
                <a:gd name="T43" fmla="*/ 104 h 167"/>
                <a:gd name="T44" fmla="*/ 99 w 99"/>
                <a:gd name="T45" fmla="*/ 104 h 167"/>
                <a:gd name="T46" fmla="*/ 99 w 99"/>
                <a:gd name="T47" fmla="*/ 103 h 167"/>
                <a:gd name="T48" fmla="*/ 1 w 99"/>
                <a:gd name="T49" fmla="*/ 1 h 167"/>
                <a:gd name="T50" fmla="*/ 0 w 99"/>
                <a:gd name="T51" fmla="*/ 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9" h="167">
                  <a:moveTo>
                    <a:pt x="0" y="1"/>
                  </a:moveTo>
                  <a:cubicBezTo>
                    <a:pt x="0" y="1"/>
                    <a:pt x="0" y="1"/>
                    <a:pt x="0" y="1"/>
                  </a:cubicBezTo>
                  <a:cubicBezTo>
                    <a:pt x="0" y="143"/>
                    <a:pt x="0" y="143"/>
                    <a:pt x="0" y="143"/>
                  </a:cubicBezTo>
                  <a:cubicBezTo>
                    <a:pt x="0" y="143"/>
                    <a:pt x="0" y="143"/>
                    <a:pt x="0" y="143"/>
                  </a:cubicBezTo>
                  <a:cubicBezTo>
                    <a:pt x="1" y="143"/>
                    <a:pt x="1" y="143"/>
                    <a:pt x="1" y="143"/>
                  </a:cubicBezTo>
                  <a:cubicBezTo>
                    <a:pt x="1" y="143"/>
                    <a:pt x="1" y="143"/>
                    <a:pt x="1" y="143"/>
                  </a:cubicBezTo>
                  <a:cubicBezTo>
                    <a:pt x="29" y="119"/>
                    <a:pt x="29" y="119"/>
                    <a:pt x="29" y="119"/>
                  </a:cubicBezTo>
                  <a:cubicBezTo>
                    <a:pt x="29" y="119"/>
                    <a:pt x="29" y="119"/>
                    <a:pt x="29" y="119"/>
                  </a:cubicBezTo>
                  <a:cubicBezTo>
                    <a:pt x="29" y="119"/>
                    <a:pt x="29" y="119"/>
                    <a:pt x="29" y="119"/>
                  </a:cubicBezTo>
                  <a:cubicBezTo>
                    <a:pt x="29" y="119"/>
                    <a:pt x="30" y="119"/>
                    <a:pt x="30" y="119"/>
                  </a:cubicBezTo>
                  <a:cubicBezTo>
                    <a:pt x="47" y="163"/>
                    <a:pt x="47" y="163"/>
                    <a:pt x="47" y="163"/>
                  </a:cubicBezTo>
                  <a:cubicBezTo>
                    <a:pt x="48" y="164"/>
                    <a:pt x="49" y="165"/>
                    <a:pt x="50" y="166"/>
                  </a:cubicBezTo>
                  <a:cubicBezTo>
                    <a:pt x="52" y="167"/>
                    <a:pt x="53" y="167"/>
                    <a:pt x="54" y="166"/>
                  </a:cubicBezTo>
                  <a:cubicBezTo>
                    <a:pt x="76" y="157"/>
                    <a:pt x="76" y="157"/>
                    <a:pt x="76" y="157"/>
                  </a:cubicBezTo>
                  <a:cubicBezTo>
                    <a:pt x="77" y="157"/>
                    <a:pt x="78" y="156"/>
                    <a:pt x="79" y="155"/>
                  </a:cubicBezTo>
                  <a:cubicBezTo>
                    <a:pt x="79" y="153"/>
                    <a:pt x="79" y="152"/>
                    <a:pt x="79" y="151"/>
                  </a:cubicBezTo>
                  <a:cubicBezTo>
                    <a:pt x="61" y="107"/>
                    <a:pt x="61" y="107"/>
                    <a:pt x="61" y="107"/>
                  </a:cubicBezTo>
                  <a:cubicBezTo>
                    <a:pt x="61" y="106"/>
                    <a:pt x="61" y="106"/>
                    <a:pt x="61" y="106"/>
                  </a:cubicBezTo>
                  <a:cubicBezTo>
                    <a:pt x="61" y="106"/>
                    <a:pt x="61" y="106"/>
                    <a:pt x="61" y="106"/>
                  </a:cubicBezTo>
                  <a:cubicBezTo>
                    <a:pt x="61" y="106"/>
                    <a:pt x="62" y="106"/>
                    <a:pt x="62" y="106"/>
                  </a:cubicBezTo>
                  <a:cubicBezTo>
                    <a:pt x="98" y="104"/>
                    <a:pt x="98" y="104"/>
                    <a:pt x="98" y="104"/>
                  </a:cubicBezTo>
                  <a:cubicBezTo>
                    <a:pt x="98" y="104"/>
                    <a:pt x="98" y="104"/>
                    <a:pt x="99" y="104"/>
                  </a:cubicBezTo>
                  <a:cubicBezTo>
                    <a:pt x="99" y="104"/>
                    <a:pt x="99" y="104"/>
                    <a:pt x="99" y="104"/>
                  </a:cubicBezTo>
                  <a:cubicBezTo>
                    <a:pt x="99" y="104"/>
                    <a:pt x="99" y="103"/>
                    <a:pt x="99" y="103"/>
                  </a:cubicBezTo>
                  <a:cubicBezTo>
                    <a:pt x="1" y="1"/>
                    <a:pt x="1" y="1"/>
                    <a:pt x="1" y="1"/>
                  </a:cubicBezTo>
                  <a:cubicBezTo>
                    <a:pt x="1" y="1"/>
                    <a:pt x="1"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grpSp>
      <p:grpSp>
        <p:nvGrpSpPr>
          <p:cNvPr id="90" name="Group 121"/>
          <p:cNvGrpSpPr>
            <a:grpSpLocks noChangeAspect="1"/>
          </p:cNvGrpSpPr>
          <p:nvPr/>
        </p:nvGrpSpPr>
        <p:grpSpPr bwMode="auto">
          <a:xfrm>
            <a:off x="2435639" y="2303653"/>
            <a:ext cx="964148" cy="820614"/>
            <a:chOff x="515" y="3088"/>
            <a:chExt cx="665" cy="566"/>
          </a:xfrm>
          <a:solidFill>
            <a:schemeClr val="bg1"/>
          </a:solidFill>
        </p:grpSpPr>
        <p:sp>
          <p:nvSpPr>
            <p:cNvPr id="91" name="Freeform 122"/>
            <p:cNvSpPr>
              <a:spLocks/>
            </p:cNvSpPr>
            <p:nvPr/>
          </p:nvSpPr>
          <p:spPr bwMode="auto">
            <a:xfrm>
              <a:off x="706" y="3550"/>
              <a:ext cx="283" cy="104"/>
            </a:xfrm>
            <a:custGeom>
              <a:avLst/>
              <a:gdLst>
                <a:gd name="T0" fmla="*/ 269 w 340"/>
                <a:gd name="T1" fmla="*/ 71 h 125"/>
                <a:gd name="T2" fmla="*/ 269 w 340"/>
                <a:gd name="T3" fmla="*/ 12 h 125"/>
                <a:gd name="T4" fmla="*/ 266 w 340"/>
                <a:gd name="T5" fmla="*/ 3 h 125"/>
                <a:gd name="T6" fmla="*/ 257 w 340"/>
                <a:gd name="T7" fmla="*/ 0 h 125"/>
                <a:gd name="T8" fmla="*/ 83 w 340"/>
                <a:gd name="T9" fmla="*/ 0 h 125"/>
                <a:gd name="T10" fmla="*/ 74 w 340"/>
                <a:gd name="T11" fmla="*/ 3 h 125"/>
                <a:gd name="T12" fmla="*/ 71 w 340"/>
                <a:gd name="T13" fmla="*/ 12 h 125"/>
                <a:gd name="T14" fmla="*/ 71 w 340"/>
                <a:gd name="T15" fmla="*/ 71 h 125"/>
                <a:gd name="T16" fmla="*/ 2 w 340"/>
                <a:gd name="T17" fmla="*/ 108 h 125"/>
                <a:gd name="T18" fmla="*/ 1 w 340"/>
                <a:gd name="T19" fmla="*/ 110 h 125"/>
                <a:gd name="T20" fmla="*/ 0 w 340"/>
                <a:gd name="T21" fmla="*/ 112 h 125"/>
                <a:gd name="T22" fmla="*/ 0 w 340"/>
                <a:gd name="T23" fmla="*/ 120 h 125"/>
                <a:gd name="T24" fmla="*/ 1 w 340"/>
                <a:gd name="T25" fmla="*/ 124 h 125"/>
                <a:gd name="T26" fmla="*/ 5 w 340"/>
                <a:gd name="T27" fmla="*/ 125 h 125"/>
                <a:gd name="T28" fmla="*/ 335 w 340"/>
                <a:gd name="T29" fmla="*/ 125 h 125"/>
                <a:gd name="T30" fmla="*/ 339 w 340"/>
                <a:gd name="T31" fmla="*/ 124 h 125"/>
                <a:gd name="T32" fmla="*/ 340 w 340"/>
                <a:gd name="T33" fmla="*/ 120 h 125"/>
                <a:gd name="T34" fmla="*/ 340 w 340"/>
                <a:gd name="T35" fmla="*/ 112 h 125"/>
                <a:gd name="T36" fmla="*/ 339 w 340"/>
                <a:gd name="T37" fmla="*/ 110 h 125"/>
                <a:gd name="T38" fmla="*/ 338 w 340"/>
                <a:gd name="T39" fmla="*/ 108 h 125"/>
                <a:gd name="T40" fmla="*/ 269 w 340"/>
                <a:gd name="T41" fmla="*/ 71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125">
                  <a:moveTo>
                    <a:pt x="269" y="71"/>
                  </a:moveTo>
                  <a:cubicBezTo>
                    <a:pt x="269" y="12"/>
                    <a:pt x="269" y="12"/>
                    <a:pt x="269" y="12"/>
                  </a:cubicBezTo>
                  <a:cubicBezTo>
                    <a:pt x="269" y="9"/>
                    <a:pt x="268" y="6"/>
                    <a:pt x="266" y="3"/>
                  </a:cubicBezTo>
                  <a:cubicBezTo>
                    <a:pt x="263" y="1"/>
                    <a:pt x="260" y="0"/>
                    <a:pt x="257" y="0"/>
                  </a:cubicBezTo>
                  <a:cubicBezTo>
                    <a:pt x="83" y="0"/>
                    <a:pt x="83" y="0"/>
                    <a:pt x="83" y="0"/>
                  </a:cubicBezTo>
                  <a:cubicBezTo>
                    <a:pt x="80" y="0"/>
                    <a:pt x="77" y="1"/>
                    <a:pt x="74" y="3"/>
                  </a:cubicBezTo>
                  <a:cubicBezTo>
                    <a:pt x="72" y="6"/>
                    <a:pt x="71" y="9"/>
                    <a:pt x="71" y="12"/>
                  </a:cubicBezTo>
                  <a:cubicBezTo>
                    <a:pt x="71" y="71"/>
                    <a:pt x="71" y="71"/>
                    <a:pt x="71" y="71"/>
                  </a:cubicBezTo>
                  <a:cubicBezTo>
                    <a:pt x="2" y="108"/>
                    <a:pt x="2" y="108"/>
                    <a:pt x="2" y="108"/>
                  </a:cubicBezTo>
                  <a:cubicBezTo>
                    <a:pt x="2" y="109"/>
                    <a:pt x="1" y="109"/>
                    <a:pt x="1" y="110"/>
                  </a:cubicBezTo>
                  <a:cubicBezTo>
                    <a:pt x="0" y="111"/>
                    <a:pt x="0" y="111"/>
                    <a:pt x="0" y="112"/>
                  </a:cubicBezTo>
                  <a:cubicBezTo>
                    <a:pt x="0" y="120"/>
                    <a:pt x="0" y="120"/>
                    <a:pt x="0" y="120"/>
                  </a:cubicBezTo>
                  <a:cubicBezTo>
                    <a:pt x="0" y="122"/>
                    <a:pt x="1" y="123"/>
                    <a:pt x="1" y="124"/>
                  </a:cubicBezTo>
                  <a:cubicBezTo>
                    <a:pt x="2" y="124"/>
                    <a:pt x="3" y="125"/>
                    <a:pt x="5" y="125"/>
                  </a:cubicBezTo>
                  <a:cubicBezTo>
                    <a:pt x="335" y="125"/>
                    <a:pt x="335" y="125"/>
                    <a:pt x="335" y="125"/>
                  </a:cubicBezTo>
                  <a:cubicBezTo>
                    <a:pt x="337" y="125"/>
                    <a:pt x="338" y="124"/>
                    <a:pt x="339" y="124"/>
                  </a:cubicBezTo>
                  <a:cubicBezTo>
                    <a:pt x="339" y="123"/>
                    <a:pt x="340" y="122"/>
                    <a:pt x="340" y="120"/>
                  </a:cubicBezTo>
                  <a:cubicBezTo>
                    <a:pt x="340" y="112"/>
                    <a:pt x="340" y="112"/>
                    <a:pt x="340" y="112"/>
                  </a:cubicBezTo>
                  <a:cubicBezTo>
                    <a:pt x="340" y="111"/>
                    <a:pt x="340" y="111"/>
                    <a:pt x="339" y="110"/>
                  </a:cubicBezTo>
                  <a:cubicBezTo>
                    <a:pt x="339" y="109"/>
                    <a:pt x="338" y="109"/>
                    <a:pt x="338" y="108"/>
                  </a:cubicBezTo>
                  <a:lnTo>
                    <a:pt x="269" y="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92" name="Freeform 123"/>
            <p:cNvSpPr>
              <a:spLocks noEditPoints="1"/>
            </p:cNvSpPr>
            <p:nvPr/>
          </p:nvSpPr>
          <p:spPr bwMode="auto">
            <a:xfrm>
              <a:off x="515" y="3088"/>
              <a:ext cx="665" cy="449"/>
            </a:xfrm>
            <a:custGeom>
              <a:avLst/>
              <a:gdLst>
                <a:gd name="T0" fmla="*/ 791 w 800"/>
                <a:gd name="T1" fmla="*/ 9 h 539"/>
                <a:gd name="T2" fmla="*/ 770 w 800"/>
                <a:gd name="T3" fmla="*/ 0 h 539"/>
                <a:gd name="T4" fmla="*/ 30 w 800"/>
                <a:gd name="T5" fmla="*/ 0 h 539"/>
                <a:gd name="T6" fmla="*/ 9 w 800"/>
                <a:gd name="T7" fmla="*/ 9 h 539"/>
                <a:gd name="T8" fmla="*/ 0 w 800"/>
                <a:gd name="T9" fmla="*/ 30 h 539"/>
                <a:gd name="T10" fmla="*/ 0 w 800"/>
                <a:gd name="T11" fmla="*/ 509 h 539"/>
                <a:gd name="T12" fmla="*/ 9 w 800"/>
                <a:gd name="T13" fmla="*/ 530 h 539"/>
                <a:gd name="T14" fmla="*/ 30 w 800"/>
                <a:gd name="T15" fmla="*/ 539 h 539"/>
                <a:gd name="T16" fmla="*/ 770 w 800"/>
                <a:gd name="T17" fmla="*/ 539 h 539"/>
                <a:gd name="T18" fmla="*/ 791 w 800"/>
                <a:gd name="T19" fmla="*/ 530 h 539"/>
                <a:gd name="T20" fmla="*/ 800 w 800"/>
                <a:gd name="T21" fmla="*/ 509 h 539"/>
                <a:gd name="T22" fmla="*/ 800 w 800"/>
                <a:gd name="T23" fmla="*/ 30 h 539"/>
                <a:gd name="T24" fmla="*/ 791 w 800"/>
                <a:gd name="T25" fmla="*/ 9 h 539"/>
                <a:gd name="T26" fmla="*/ 400 w 800"/>
                <a:gd name="T27" fmla="*/ 526 h 539"/>
                <a:gd name="T28" fmla="*/ 387 w 800"/>
                <a:gd name="T29" fmla="*/ 513 h 539"/>
                <a:gd name="T30" fmla="*/ 400 w 800"/>
                <a:gd name="T31" fmla="*/ 500 h 539"/>
                <a:gd name="T32" fmla="*/ 413 w 800"/>
                <a:gd name="T33" fmla="*/ 513 h 539"/>
                <a:gd name="T34" fmla="*/ 400 w 800"/>
                <a:gd name="T35" fmla="*/ 526 h 539"/>
                <a:gd name="T36" fmla="*/ 748 w 800"/>
                <a:gd name="T37" fmla="*/ 487 h 539"/>
                <a:gd name="T38" fmla="*/ 52 w 800"/>
                <a:gd name="T39" fmla="*/ 487 h 539"/>
                <a:gd name="T40" fmla="*/ 52 w 800"/>
                <a:gd name="T41" fmla="*/ 52 h 539"/>
                <a:gd name="T42" fmla="*/ 748 w 800"/>
                <a:gd name="T43" fmla="*/ 52 h 539"/>
                <a:gd name="T44" fmla="*/ 748 w 800"/>
                <a:gd name="T45" fmla="*/ 487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0" h="539">
                  <a:moveTo>
                    <a:pt x="791" y="9"/>
                  </a:moveTo>
                  <a:cubicBezTo>
                    <a:pt x="785" y="3"/>
                    <a:pt x="778" y="0"/>
                    <a:pt x="770" y="0"/>
                  </a:cubicBezTo>
                  <a:cubicBezTo>
                    <a:pt x="30" y="0"/>
                    <a:pt x="30" y="0"/>
                    <a:pt x="30" y="0"/>
                  </a:cubicBezTo>
                  <a:cubicBezTo>
                    <a:pt x="22" y="0"/>
                    <a:pt x="15" y="3"/>
                    <a:pt x="9" y="9"/>
                  </a:cubicBezTo>
                  <a:cubicBezTo>
                    <a:pt x="3" y="15"/>
                    <a:pt x="0" y="23"/>
                    <a:pt x="0" y="30"/>
                  </a:cubicBezTo>
                  <a:cubicBezTo>
                    <a:pt x="0" y="509"/>
                    <a:pt x="0" y="509"/>
                    <a:pt x="0" y="509"/>
                  </a:cubicBezTo>
                  <a:cubicBezTo>
                    <a:pt x="0" y="517"/>
                    <a:pt x="3" y="525"/>
                    <a:pt x="9" y="530"/>
                  </a:cubicBezTo>
                  <a:cubicBezTo>
                    <a:pt x="15" y="536"/>
                    <a:pt x="22" y="539"/>
                    <a:pt x="30" y="539"/>
                  </a:cubicBezTo>
                  <a:cubicBezTo>
                    <a:pt x="770" y="539"/>
                    <a:pt x="770" y="539"/>
                    <a:pt x="770" y="539"/>
                  </a:cubicBezTo>
                  <a:cubicBezTo>
                    <a:pt x="778" y="539"/>
                    <a:pt x="785" y="536"/>
                    <a:pt x="791" y="530"/>
                  </a:cubicBezTo>
                  <a:cubicBezTo>
                    <a:pt x="797" y="525"/>
                    <a:pt x="800" y="517"/>
                    <a:pt x="800" y="509"/>
                  </a:cubicBezTo>
                  <a:cubicBezTo>
                    <a:pt x="800" y="30"/>
                    <a:pt x="800" y="30"/>
                    <a:pt x="800" y="30"/>
                  </a:cubicBezTo>
                  <a:cubicBezTo>
                    <a:pt x="800" y="23"/>
                    <a:pt x="797" y="15"/>
                    <a:pt x="791" y="9"/>
                  </a:cubicBezTo>
                  <a:close/>
                  <a:moveTo>
                    <a:pt x="400" y="526"/>
                  </a:moveTo>
                  <a:cubicBezTo>
                    <a:pt x="393" y="526"/>
                    <a:pt x="387" y="521"/>
                    <a:pt x="387" y="513"/>
                  </a:cubicBezTo>
                  <a:cubicBezTo>
                    <a:pt x="387" y="506"/>
                    <a:pt x="393" y="500"/>
                    <a:pt x="400" y="500"/>
                  </a:cubicBezTo>
                  <a:cubicBezTo>
                    <a:pt x="407" y="500"/>
                    <a:pt x="413" y="506"/>
                    <a:pt x="413" y="513"/>
                  </a:cubicBezTo>
                  <a:cubicBezTo>
                    <a:pt x="413" y="521"/>
                    <a:pt x="407" y="526"/>
                    <a:pt x="400" y="526"/>
                  </a:cubicBezTo>
                  <a:close/>
                  <a:moveTo>
                    <a:pt x="748" y="487"/>
                  </a:moveTo>
                  <a:cubicBezTo>
                    <a:pt x="52" y="487"/>
                    <a:pt x="52" y="487"/>
                    <a:pt x="52" y="487"/>
                  </a:cubicBezTo>
                  <a:cubicBezTo>
                    <a:pt x="52" y="52"/>
                    <a:pt x="52" y="52"/>
                    <a:pt x="52" y="52"/>
                  </a:cubicBezTo>
                  <a:cubicBezTo>
                    <a:pt x="748" y="52"/>
                    <a:pt x="748" y="52"/>
                    <a:pt x="748" y="52"/>
                  </a:cubicBezTo>
                  <a:lnTo>
                    <a:pt x="748" y="4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93" name="Freeform 124"/>
            <p:cNvSpPr>
              <a:spLocks/>
            </p:cNvSpPr>
            <p:nvPr/>
          </p:nvSpPr>
          <p:spPr bwMode="auto">
            <a:xfrm>
              <a:off x="646" y="3459"/>
              <a:ext cx="56" cy="9"/>
            </a:xfrm>
            <a:custGeom>
              <a:avLst/>
              <a:gdLst>
                <a:gd name="T0" fmla="*/ 6 w 67"/>
                <a:gd name="T1" fmla="*/ 0 h 11"/>
                <a:gd name="T2" fmla="*/ 2 w 67"/>
                <a:gd name="T3" fmla="*/ 2 h 11"/>
                <a:gd name="T4" fmla="*/ 0 w 67"/>
                <a:gd name="T5" fmla="*/ 6 h 11"/>
                <a:gd name="T6" fmla="*/ 0 w 67"/>
                <a:gd name="T7" fmla="*/ 11 h 11"/>
                <a:gd name="T8" fmla="*/ 67 w 67"/>
                <a:gd name="T9" fmla="*/ 11 h 11"/>
                <a:gd name="T10" fmla="*/ 67 w 67"/>
                <a:gd name="T11" fmla="*/ 6 h 11"/>
                <a:gd name="T12" fmla="*/ 65 w 67"/>
                <a:gd name="T13" fmla="*/ 2 h 11"/>
                <a:gd name="T14" fmla="*/ 61 w 67"/>
                <a:gd name="T15" fmla="*/ 0 h 11"/>
                <a:gd name="T16" fmla="*/ 6 w 67"/>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1">
                  <a:moveTo>
                    <a:pt x="6" y="0"/>
                  </a:moveTo>
                  <a:cubicBezTo>
                    <a:pt x="4" y="0"/>
                    <a:pt x="3" y="1"/>
                    <a:pt x="2" y="2"/>
                  </a:cubicBezTo>
                  <a:cubicBezTo>
                    <a:pt x="0" y="3"/>
                    <a:pt x="0" y="5"/>
                    <a:pt x="0" y="6"/>
                  </a:cubicBezTo>
                  <a:cubicBezTo>
                    <a:pt x="0" y="11"/>
                    <a:pt x="0" y="11"/>
                    <a:pt x="0" y="11"/>
                  </a:cubicBezTo>
                  <a:cubicBezTo>
                    <a:pt x="67" y="11"/>
                    <a:pt x="67" y="11"/>
                    <a:pt x="67" y="11"/>
                  </a:cubicBezTo>
                  <a:cubicBezTo>
                    <a:pt x="67" y="6"/>
                    <a:pt x="67" y="6"/>
                    <a:pt x="67" y="6"/>
                  </a:cubicBezTo>
                  <a:cubicBezTo>
                    <a:pt x="67" y="5"/>
                    <a:pt x="66" y="3"/>
                    <a:pt x="65" y="2"/>
                  </a:cubicBezTo>
                  <a:cubicBezTo>
                    <a:pt x="64" y="1"/>
                    <a:pt x="62" y="0"/>
                    <a:pt x="61" y="0"/>
                  </a:cubicBez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94" name="Freeform 125"/>
            <p:cNvSpPr>
              <a:spLocks/>
            </p:cNvSpPr>
            <p:nvPr/>
          </p:nvSpPr>
          <p:spPr bwMode="auto">
            <a:xfrm>
              <a:off x="715" y="3395"/>
              <a:ext cx="55" cy="73"/>
            </a:xfrm>
            <a:custGeom>
              <a:avLst/>
              <a:gdLst>
                <a:gd name="T0" fmla="*/ 6 w 67"/>
                <a:gd name="T1" fmla="*/ 0 h 88"/>
                <a:gd name="T2" fmla="*/ 2 w 67"/>
                <a:gd name="T3" fmla="*/ 1 h 88"/>
                <a:gd name="T4" fmla="*/ 0 w 67"/>
                <a:gd name="T5" fmla="*/ 6 h 88"/>
                <a:gd name="T6" fmla="*/ 0 w 67"/>
                <a:gd name="T7" fmla="*/ 88 h 88"/>
                <a:gd name="T8" fmla="*/ 67 w 67"/>
                <a:gd name="T9" fmla="*/ 88 h 88"/>
                <a:gd name="T10" fmla="*/ 67 w 67"/>
                <a:gd name="T11" fmla="*/ 6 h 88"/>
                <a:gd name="T12" fmla="*/ 65 w 67"/>
                <a:gd name="T13" fmla="*/ 1 h 88"/>
                <a:gd name="T14" fmla="*/ 61 w 67"/>
                <a:gd name="T15" fmla="*/ 0 h 88"/>
                <a:gd name="T16" fmla="*/ 6 w 67"/>
                <a:gd name="T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88">
                  <a:moveTo>
                    <a:pt x="6" y="0"/>
                  </a:moveTo>
                  <a:cubicBezTo>
                    <a:pt x="4" y="0"/>
                    <a:pt x="3" y="0"/>
                    <a:pt x="2" y="1"/>
                  </a:cubicBezTo>
                  <a:cubicBezTo>
                    <a:pt x="0" y="3"/>
                    <a:pt x="0" y="4"/>
                    <a:pt x="0" y="6"/>
                  </a:cubicBezTo>
                  <a:cubicBezTo>
                    <a:pt x="0" y="88"/>
                    <a:pt x="0" y="88"/>
                    <a:pt x="0" y="88"/>
                  </a:cubicBezTo>
                  <a:cubicBezTo>
                    <a:pt x="67" y="88"/>
                    <a:pt x="67" y="88"/>
                    <a:pt x="67" y="88"/>
                  </a:cubicBezTo>
                  <a:cubicBezTo>
                    <a:pt x="67" y="6"/>
                    <a:pt x="67" y="6"/>
                    <a:pt x="67" y="6"/>
                  </a:cubicBezTo>
                  <a:cubicBezTo>
                    <a:pt x="67" y="4"/>
                    <a:pt x="66" y="3"/>
                    <a:pt x="65" y="1"/>
                  </a:cubicBezTo>
                  <a:cubicBezTo>
                    <a:pt x="64" y="0"/>
                    <a:pt x="62" y="0"/>
                    <a:pt x="61" y="0"/>
                  </a:cubicBez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95" name="Freeform 126"/>
            <p:cNvSpPr>
              <a:spLocks/>
            </p:cNvSpPr>
            <p:nvPr/>
          </p:nvSpPr>
          <p:spPr bwMode="auto">
            <a:xfrm>
              <a:off x="783" y="3368"/>
              <a:ext cx="55" cy="100"/>
            </a:xfrm>
            <a:custGeom>
              <a:avLst/>
              <a:gdLst>
                <a:gd name="T0" fmla="*/ 6 w 67"/>
                <a:gd name="T1" fmla="*/ 0 h 120"/>
                <a:gd name="T2" fmla="*/ 2 w 67"/>
                <a:gd name="T3" fmla="*/ 2 h 120"/>
                <a:gd name="T4" fmla="*/ 0 w 67"/>
                <a:gd name="T5" fmla="*/ 6 h 120"/>
                <a:gd name="T6" fmla="*/ 0 w 67"/>
                <a:gd name="T7" fmla="*/ 120 h 120"/>
                <a:gd name="T8" fmla="*/ 67 w 67"/>
                <a:gd name="T9" fmla="*/ 120 h 120"/>
                <a:gd name="T10" fmla="*/ 67 w 67"/>
                <a:gd name="T11" fmla="*/ 6 h 120"/>
                <a:gd name="T12" fmla="*/ 65 w 67"/>
                <a:gd name="T13" fmla="*/ 2 h 120"/>
                <a:gd name="T14" fmla="*/ 61 w 67"/>
                <a:gd name="T15" fmla="*/ 0 h 120"/>
                <a:gd name="T16" fmla="*/ 6 w 67"/>
                <a:gd name="T17"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20">
                  <a:moveTo>
                    <a:pt x="6" y="0"/>
                  </a:moveTo>
                  <a:cubicBezTo>
                    <a:pt x="4" y="0"/>
                    <a:pt x="3" y="0"/>
                    <a:pt x="2" y="2"/>
                  </a:cubicBezTo>
                  <a:cubicBezTo>
                    <a:pt x="0" y="3"/>
                    <a:pt x="0" y="4"/>
                    <a:pt x="0" y="6"/>
                  </a:cubicBezTo>
                  <a:cubicBezTo>
                    <a:pt x="0" y="120"/>
                    <a:pt x="0" y="120"/>
                    <a:pt x="0" y="120"/>
                  </a:cubicBezTo>
                  <a:cubicBezTo>
                    <a:pt x="67" y="120"/>
                    <a:pt x="67" y="120"/>
                    <a:pt x="67" y="120"/>
                  </a:cubicBezTo>
                  <a:cubicBezTo>
                    <a:pt x="67" y="6"/>
                    <a:pt x="67" y="6"/>
                    <a:pt x="67" y="6"/>
                  </a:cubicBezTo>
                  <a:cubicBezTo>
                    <a:pt x="67" y="4"/>
                    <a:pt x="66" y="3"/>
                    <a:pt x="65" y="2"/>
                  </a:cubicBezTo>
                  <a:cubicBezTo>
                    <a:pt x="64" y="0"/>
                    <a:pt x="62" y="0"/>
                    <a:pt x="61" y="0"/>
                  </a:cubicBez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96" name="Freeform 127"/>
            <p:cNvSpPr>
              <a:spLocks/>
            </p:cNvSpPr>
            <p:nvPr/>
          </p:nvSpPr>
          <p:spPr bwMode="auto">
            <a:xfrm>
              <a:off x="851" y="3379"/>
              <a:ext cx="56" cy="89"/>
            </a:xfrm>
            <a:custGeom>
              <a:avLst/>
              <a:gdLst>
                <a:gd name="T0" fmla="*/ 6 w 67"/>
                <a:gd name="T1" fmla="*/ 0 h 107"/>
                <a:gd name="T2" fmla="*/ 2 w 67"/>
                <a:gd name="T3" fmla="*/ 2 h 107"/>
                <a:gd name="T4" fmla="*/ 0 w 67"/>
                <a:gd name="T5" fmla="*/ 6 h 107"/>
                <a:gd name="T6" fmla="*/ 0 w 67"/>
                <a:gd name="T7" fmla="*/ 107 h 107"/>
                <a:gd name="T8" fmla="*/ 67 w 67"/>
                <a:gd name="T9" fmla="*/ 107 h 107"/>
                <a:gd name="T10" fmla="*/ 67 w 67"/>
                <a:gd name="T11" fmla="*/ 6 h 107"/>
                <a:gd name="T12" fmla="*/ 65 w 67"/>
                <a:gd name="T13" fmla="*/ 2 h 107"/>
                <a:gd name="T14" fmla="*/ 61 w 67"/>
                <a:gd name="T15" fmla="*/ 0 h 107"/>
                <a:gd name="T16" fmla="*/ 6 w 67"/>
                <a:gd name="T1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07">
                  <a:moveTo>
                    <a:pt x="6" y="0"/>
                  </a:moveTo>
                  <a:cubicBezTo>
                    <a:pt x="5" y="0"/>
                    <a:pt x="3" y="0"/>
                    <a:pt x="2" y="2"/>
                  </a:cubicBezTo>
                  <a:cubicBezTo>
                    <a:pt x="0" y="3"/>
                    <a:pt x="0" y="5"/>
                    <a:pt x="0" y="6"/>
                  </a:cubicBezTo>
                  <a:cubicBezTo>
                    <a:pt x="0" y="107"/>
                    <a:pt x="0" y="107"/>
                    <a:pt x="0" y="107"/>
                  </a:cubicBezTo>
                  <a:cubicBezTo>
                    <a:pt x="67" y="107"/>
                    <a:pt x="67" y="107"/>
                    <a:pt x="67" y="107"/>
                  </a:cubicBezTo>
                  <a:cubicBezTo>
                    <a:pt x="67" y="6"/>
                    <a:pt x="67" y="6"/>
                    <a:pt x="67" y="6"/>
                  </a:cubicBezTo>
                  <a:cubicBezTo>
                    <a:pt x="67" y="5"/>
                    <a:pt x="66" y="3"/>
                    <a:pt x="65" y="2"/>
                  </a:cubicBezTo>
                  <a:cubicBezTo>
                    <a:pt x="64" y="0"/>
                    <a:pt x="62" y="0"/>
                    <a:pt x="61" y="0"/>
                  </a:cubicBezTo>
                  <a:lnTo>
                    <a:pt x="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97" name="Freeform 128"/>
            <p:cNvSpPr>
              <a:spLocks/>
            </p:cNvSpPr>
            <p:nvPr/>
          </p:nvSpPr>
          <p:spPr bwMode="auto">
            <a:xfrm>
              <a:off x="919" y="3337"/>
              <a:ext cx="56" cy="131"/>
            </a:xfrm>
            <a:custGeom>
              <a:avLst/>
              <a:gdLst>
                <a:gd name="T0" fmla="*/ 6 w 67"/>
                <a:gd name="T1" fmla="*/ 0 h 158"/>
                <a:gd name="T2" fmla="*/ 2 w 67"/>
                <a:gd name="T3" fmla="*/ 1 h 158"/>
                <a:gd name="T4" fmla="*/ 0 w 67"/>
                <a:gd name="T5" fmla="*/ 6 h 158"/>
                <a:gd name="T6" fmla="*/ 0 w 67"/>
                <a:gd name="T7" fmla="*/ 158 h 158"/>
                <a:gd name="T8" fmla="*/ 67 w 67"/>
                <a:gd name="T9" fmla="*/ 158 h 158"/>
                <a:gd name="T10" fmla="*/ 67 w 67"/>
                <a:gd name="T11" fmla="*/ 6 h 158"/>
                <a:gd name="T12" fmla="*/ 65 w 67"/>
                <a:gd name="T13" fmla="*/ 1 h 158"/>
                <a:gd name="T14" fmla="*/ 61 w 67"/>
                <a:gd name="T15" fmla="*/ 0 h 158"/>
                <a:gd name="T16" fmla="*/ 6 w 67"/>
                <a:gd name="T17"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58">
                  <a:moveTo>
                    <a:pt x="6" y="0"/>
                  </a:moveTo>
                  <a:cubicBezTo>
                    <a:pt x="5" y="0"/>
                    <a:pt x="3" y="0"/>
                    <a:pt x="2" y="1"/>
                  </a:cubicBezTo>
                  <a:cubicBezTo>
                    <a:pt x="0" y="3"/>
                    <a:pt x="0" y="4"/>
                    <a:pt x="0" y="6"/>
                  </a:cubicBezTo>
                  <a:cubicBezTo>
                    <a:pt x="0" y="158"/>
                    <a:pt x="0" y="158"/>
                    <a:pt x="0" y="158"/>
                  </a:cubicBezTo>
                  <a:cubicBezTo>
                    <a:pt x="67" y="158"/>
                    <a:pt x="67" y="158"/>
                    <a:pt x="67" y="158"/>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98" name="Freeform 129"/>
            <p:cNvSpPr>
              <a:spLocks/>
            </p:cNvSpPr>
            <p:nvPr/>
          </p:nvSpPr>
          <p:spPr bwMode="auto">
            <a:xfrm>
              <a:off x="987" y="3284"/>
              <a:ext cx="56" cy="184"/>
            </a:xfrm>
            <a:custGeom>
              <a:avLst/>
              <a:gdLst>
                <a:gd name="T0" fmla="*/ 6 w 67"/>
                <a:gd name="T1" fmla="*/ 0 h 222"/>
                <a:gd name="T2" fmla="*/ 2 w 67"/>
                <a:gd name="T3" fmla="*/ 1 h 222"/>
                <a:gd name="T4" fmla="*/ 0 w 67"/>
                <a:gd name="T5" fmla="*/ 6 h 222"/>
                <a:gd name="T6" fmla="*/ 0 w 67"/>
                <a:gd name="T7" fmla="*/ 222 h 222"/>
                <a:gd name="T8" fmla="*/ 67 w 67"/>
                <a:gd name="T9" fmla="*/ 222 h 222"/>
                <a:gd name="T10" fmla="*/ 67 w 67"/>
                <a:gd name="T11" fmla="*/ 6 h 222"/>
                <a:gd name="T12" fmla="*/ 65 w 67"/>
                <a:gd name="T13" fmla="*/ 1 h 222"/>
                <a:gd name="T14" fmla="*/ 61 w 67"/>
                <a:gd name="T15" fmla="*/ 0 h 222"/>
                <a:gd name="T16" fmla="*/ 6 w 67"/>
                <a:gd name="T17" fmla="*/ 0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222">
                  <a:moveTo>
                    <a:pt x="6" y="0"/>
                  </a:moveTo>
                  <a:cubicBezTo>
                    <a:pt x="5" y="0"/>
                    <a:pt x="3" y="0"/>
                    <a:pt x="2" y="1"/>
                  </a:cubicBezTo>
                  <a:cubicBezTo>
                    <a:pt x="1" y="3"/>
                    <a:pt x="0" y="4"/>
                    <a:pt x="0" y="6"/>
                  </a:cubicBezTo>
                  <a:cubicBezTo>
                    <a:pt x="0" y="222"/>
                    <a:pt x="0" y="222"/>
                    <a:pt x="0" y="222"/>
                  </a:cubicBezTo>
                  <a:cubicBezTo>
                    <a:pt x="67" y="222"/>
                    <a:pt x="67" y="222"/>
                    <a:pt x="67" y="222"/>
                  </a:cubicBezTo>
                  <a:cubicBezTo>
                    <a:pt x="67" y="6"/>
                    <a:pt x="67" y="6"/>
                    <a:pt x="67" y="6"/>
                  </a:cubicBezTo>
                  <a:cubicBezTo>
                    <a:pt x="67" y="4"/>
                    <a:pt x="66" y="3"/>
                    <a:pt x="65" y="1"/>
                  </a:cubicBezTo>
                  <a:cubicBezTo>
                    <a:pt x="64" y="0"/>
                    <a:pt x="62" y="0"/>
                    <a:pt x="61" y="0"/>
                  </a:cubicBezTo>
                  <a:cubicBezTo>
                    <a:pt x="6" y="0"/>
                    <a:pt x="6"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sp>
          <p:nvSpPr>
            <p:cNvPr id="99" name="Freeform 130"/>
            <p:cNvSpPr>
              <a:spLocks/>
            </p:cNvSpPr>
            <p:nvPr/>
          </p:nvSpPr>
          <p:spPr bwMode="auto">
            <a:xfrm>
              <a:off x="610" y="3178"/>
              <a:ext cx="475" cy="289"/>
            </a:xfrm>
            <a:custGeom>
              <a:avLst/>
              <a:gdLst>
                <a:gd name="T0" fmla="*/ 572 w 572"/>
                <a:gd name="T1" fmla="*/ 7 h 347"/>
                <a:gd name="T2" fmla="*/ 571 w 572"/>
                <a:gd name="T3" fmla="*/ 2 h 347"/>
                <a:gd name="T4" fmla="*/ 567 w 572"/>
                <a:gd name="T5" fmla="*/ 1 h 347"/>
                <a:gd name="T6" fmla="*/ 500 w 572"/>
                <a:gd name="T7" fmla="*/ 20 h 347"/>
                <a:gd name="T8" fmla="*/ 497 w 572"/>
                <a:gd name="T9" fmla="*/ 23 h 347"/>
                <a:gd name="T10" fmla="*/ 498 w 572"/>
                <a:gd name="T11" fmla="*/ 27 h 347"/>
                <a:gd name="T12" fmla="*/ 506 w 572"/>
                <a:gd name="T13" fmla="*/ 37 h 347"/>
                <a:gd name="T14" fmla="*/ 302 w 572"/>
                <a:gd name="T15" fmla="*/ 196 h 347"/>
                <a:gd name="T16" fmla="*/ 190 w 572"/>
                <a:gd name="T17" fmla="*/ 148 h 347"/>
                <a:gd name="T18" fmla="*/ 2 w 572"/>
                <a:gd name="T19" fmla="*/ 327 h 347"/>
                <a:gd name="T20" fmla="*/ 0 w 572"/>
                <a:gd name="T21" fmla="*/ 331 h 347"/>
                <a:gd name="T22" fmla="*/ 2 w 572"/>
                <a:gd name="T23" fmla="*/ 336 h 347"/>
                <a:gd name="T24" fmla="*/ 10 w 572"/>
                <a:gd name="T25" fmla="*/ 345 h 347"/>
                <a:gd name="T26" fmla="*/ 15 w 572"/>
                <a:gd name="T27" fmla="*/ 347 h 347"/>
                <a:gd name="T28" fmla="*/ 19 w 572"/>
                <a:gd name="T29" fmla="*/ 345 h 347"/>
                <a:gd name="T30" fmla="*/ 195 w 572"/>
                <a:gd name="T31" fmla="*/ 178 h 347"/>
                <a:gd name="T32" fmla="*/ 306 w 572"/>
                <a:gd name="T33" fmla="*/ 225 h 347"/>
                <a:gd name="T34" fmla="*/ 521 w 572"/>
                <a:gd name="T35" fmla="*/ 57 h 347"/>
                <a:gd name="T36" fmla="*/ 529 w 572"/>
                <a:gd name="T37" fmla="*/ 68 h 347"/>
                <a:gd name="T38" fmla="*/ 533 w 572"/>
                <a:gd name="T39" fmla="*/ 69 h 347"/>
                <a:gd name="T40" fmla="*/ 536 w 572"/>
                <a:gd name="T41" fmla="*/ 67 h 347"/>
                <a:gd name="T42" fmla="*/ 572 w 572"/>
                <a:gd name="T43" fmla="*/ 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72" h="347">
                  <a:moveTo>
                    <a:pt x="572" y="7"/>
                  </a:moveTo>
                  <a:cubicBezTo>
                    <a:pt x="572" y="5"/>
                    <a:pt x="572" y="4"/>
                    <a:pt x="571" y="2"/>
                  </a:cubicBezTo>
                  <a:cubicBezTo>
                    <a:pt x="570" y="1"/>
                    <a:pt x="568" y="0"/>
                    <a:pt x="567" y="1"/>
                  </a:cubicBezTo>
                  <a:cubicBezTo>
                    <a:pt x="500" y="20"/>
                    <a:pt x="500" y="20"/>
                    <a:pt x="500" y="20"/>
                  </a:cubicBezTo>
                  <a:cubicBezTo>
                    <a:pt x="498" y="21"/>
                    <a:pt x="497" y="22"/>
                    <a:pt x="497" y="23"/>
                  </a:cubicBezTo>
                  <a:cubicBezTo>
                    <a:pt x="496" y="25"/>
                    <a:pt x="497" y="26"/>
                    <a:pt x="498" y="27"/>
                  </a:cubicBezTo>
                  <a:cubicBezTo>
                    <a:pt x="506" y="37"/>
                    <a:pt x="506" y="37"/>
                    <a:pt x="506" y="37"/>
                  </a:cubicBezTo>
                  <a:cubicBezTo>
                    <a:pt x="302" y="196"/>
                    <a:pt x="302" y="196"/>
                    <a:pt x="302" y="196"/>
                  </a:cubicBezTo>
                  <a:cubicBezTo>
                    <a:pt x="190" y="148"/>
                    <a:pt x="190" y="148"/>
                    <a:pt x="190" y="148"/>
                  </a:cubicBezTo>
                  <a:cubicBezTo>
                    <a:pt x="2" y="327"/>
                    <a:pt x="2" y="327"/>
                    <a:pt x="2" y="327"/>
                  </a:cubicBezTo>
                  <a:cubicBezTo>
                    <a:pt x="1" y="328"/>
                    <a:pt x="0" y="329"/>
                    <a:pt x="0" y="331"/>
                  </a:cubicBezTo>
                  <a:cubicBezTo>
                    <a:pt x="0" y="333"/>
                    <a:pt x="0" y="334"/>
                    <a:pt x="2" y="336"/>
                  </a:cubicBezTo>
                  <a:cubicBezTo>
                    <a:pt x="10" y="345"/>
                    <a:pt x="10" y="345"/>
                    <a:pt x="10" y="345"/>
                  </a:cubicBezTo>
                  <a:cubicBezTo>
                    <a:pt x="11" y="346"/>
                    <a:pt x="13" y="347"/>
                    <a:pt x="15" y="347"/>
                  </a:cubicBezTo>
                  <a:cubicBezTo>
                    <a:pt x="16" y="347"/>
                    <a:pt x="18" y="346"/>
                    <a:pt x="19" y="345"/>
                  </a:cubicBezTo>
                  <a:cubicBezTo>
                    <a:pt x="195" y="178"/>
                    <a:pt x="195" y="178"/>
                    <a:pt x="195" y="178"/>
                  </a:cubicBezTo>
                  <a:cubicBezTo>
                    <a:pt x="306" y="225"/>
                    <a:pt x="306" y="225"/>
                    <a:pt x="306" y="225"/>
                  </a:cubicBezTo>
                  <a:cubicBezTo>
                    <a:pt x="521" y="57"/>
                    <a:pt x="521" y="57"/>
                    <a:pt x="521" y="57"/>
                  </a:cubicBezTo>
                  <a:cubicBezTo>
                    <a:pt x="529" y="68"/>
                    <a:pt x="529" y="68"/>
                    <a:pt x="529" y="68"/>
                  </a:cubicBezTo>
                  <a:cubicBezTo>
                    <a:pt x="530" y="69"/>
                    <a:pt x="531" y="69"/>
                    <a:pt x="533" y="69"/>
                  </a:cubicBezTo>
                  <a:cubicBezTo>
                    <a:pt x="534" y="69"/>
                    <a:pt x="535" y="68"/>
                    <a:pt x="536" y="67"/>
                  </a:cubicBezTo>
                  <a:lnTo>
                    <a:pt x="572"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bg1"/>
                </a:solidFill>
              </a:endParaRPr>
            </a:p>
          </p:txBody>
        </p:sp>
      </p:grpSp>
      <p:sp>
        <p:nvSpPr>
          <p:cNvPr id="100" name="矩形 99"/>
          <p:cNvSpPr/>
          <p:nvPr/>
        </p:nvSpPr>
        <p:spPr>
          <a:xfrm>
            <a:off x="1925405" y="4302781"/>
            <a:ext cx="2031325" cy="369332"/>
          </a:xfrm>
          <a:prstGeom prst="rect">
            <a:avLst/>
          </a:prstGeom>
          <a:noFill/>
        </p:spPr>
        <p:txBody>
          <a:bodyPr wrap="none">
            <a:spAutoFit/>
          </a:bodyPr>
          <a:lstStyle/>
          <a:p>
            <a:r>
              <a:rPr lang="zh-CN" altLang="en-US" b="1" dirty="0">
                <a:solidFill>
                  <a:sysClr val="windowText" lastClr="000000"/>
                </a:solidFill>
              </a:rPr>
              <a:t>点击此处添加标题</a:t>
            </a:r>
          </a:p>
        </p:txBody>
      </p:sp>
      <p:sp>
        <p:nvSpPr>
          <p:cNvPr id="101" name="矩形 100"/>
          <p:cNvSpPr/>
          <p:nvPr/>
        </p:nvSpPr>
        <p:spPr>
          <a:xfrm>
            <a:off x="1610456" y="4661131"/>
            <a:ext cx="2661222" cy="892552"/>
          </a:xfrm>
          <a:prstGeom prst="rect">
            <a:avLst/>
          </a:prstGeom>
        </p:spPr>
        <p:txBody>
          <a:bodyPr wrap="square">
            <a:spAutoFit/>
          </a:bodyPr>
          <a:lstStyle/>
          <a:p>
            <a:pPr algn="ct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102" name="矩形 101"/>
          <p:cNvSpPr/>
          <p:nvPr/>
        </p:nvSpPr>
        <p:spPr>
          <a:xfrm>
            <a:off x="5613887" y="4302781"/>
            <a:ext cx="2031325" cy="369332"/>
          </a:xfrm>
          <a:prstGeom prst="rect">
            <a:avLst/>
          </a:prstGeom>
          <a:noFill/>
        </p:spPr>
        <p:txBody>
          <a:bodyPr wrap="none">
            <a:spAutoFit/>
          </a:bodyPr>
          <a:lstStyle/>
          <a:p>
            <a:r>
              <a:rPr lang="zh-CN" altLang="en-US" b="1" dirty="0">
                <a:solidFill>
                  <a:sysClr val="windowText" lastClr="000000"/>
                </a:solidFill>
              </a:rPr>
              <a:t>点击此处添加标题</a:t>
            </a:r>
          </a:p>
        </p:txBody>
      </p:sp>
      <p:sp>
        <p:nvSpPr>
          <p:cNvPr id="103" name="矩形 102"/>
          <p:cNvSpPr/>
          <p:nvPr/>
        </p:nvSpPr>
        <p:spPr>
          <a:xfrm>
            <a:off x="5298938" y="4661131"/>
            <a:ext cx="2661222" cy="892552"/>
          </a:xfrm>
          <a:prstGeom prst="rect">
            <a:avLst/>
          </a:prstGeom>
        </p:spPr>
        <p:txBody>
          <a:bodyPr wrap="square">
            <a:spAutoFit/>
          </a:bodyPr>
          <a:lstStyle/>
          <a:p>
            <a:pPr algn="ct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104" name="矩形 103"/>
          <p:cNvSpPr/>
          <p:nvPr/>
        </p:nvSpPr>
        <p:spPr>
          <a:xfrm>
            <a:off x="9205639" y="4302781"/>
            <a:ext cx="2031325" cy="369332"/>
          </a:xfrm>
          <a:prstGeom prst="rect">
            <a:avLst/>
          </a:prstGeom>
          <a:noFill/>
        </p:spPr>
        <p:txBody>
          <a:bodyPr wrap="none">
            <a:spAutoFit/>
          </a:bodyPr>
          <a:lstStyle/>
          <a:p>
            <a:r>
              <a:rPr lang="zh-CN" altLang="en-US" b="1" dirty="0">
                <a:solidFill>
                  <a:sysClr val="windowText" lastClr="000000"/>
                </a:solidFill>
              </a:rPr>
              <a:t>点击此处添加标题</a:t>
            </a:r>
          </a:p>
        </p:txBody>
      </p:sp>
      <p:sp>
        <p:nvSpPr>
          <p:cNvPr id="105" name="矩形 104"/>
          <p:cNvSpPr/>
          <p:nvPr/>
        </p:nvSpPr>
        <p:spPr>
          <a:xfrm>
            <a:off x="8890690" y="4661131"/>
            <a:ext cx="2661222" cy="892552"/>
          </a:xfrm>
          <a:prstGeom prst="rect">
            <a:avLst/>
          </a:prstGeom>
        </p:spPr>
        <p:txBody>
          <a:bodyPr wrap="square">
            <a:spAutoFit/>
          </a:bodyPr>
          <a:lstStyle/>
          <a:p>
            <a:pPr algn="ct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Tree>
    <p:extLst>
      <p:ext uri="{BB962C8B-B14F-4D97-AF65-F5344CB8AC3E}">
        <p14:creationId xmlns:p14="http://schemas.microsoft.com/office/powerpoint/2010/main" val="1377188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1045705" y="406399"/>
            <a:ext cx="1313180" cy="2800767"/>
          </a:xfrm>
          <a:prstGeom prst="rect">
            <a:avLst/>
          </a:prstGeom>
          <a:noFill/>
        </p:spPr>
        <p:txBody>
          <a:bodyPr wrap="none" rtlCol="0">
            <a:spAutoFit/>
          </a:bodyPr>
          <a:lstStyle/>
          <a:p>
            <a:r>
              <a:rPr lang="zh-CN" altLang="en-US" sz="8800" b="1" dirty="0">
                <a:solidFill>
                  <a:schemeClr val="bg1"/>
                </a:solidFill>
                <a:latin typeface="+mn-ea"/>
              </a:rPr>
              <a:t>冬</a:t>
            </a:r>
            <a:endParaRPr lang="en-US" altLang="zh-CN" sz="8800" b="1" dirty="0">
              <a:solidFill>
                <a:schemeClr val="bg1"/>
              </a:solidFill>
              <a:latin typeface="+mn-ea"/>
            </a:endParaRPr>
          </a:p>
          <a:p>
            <a:r>
              <a:rPr lang="zh-CN" altLang="en-US" sz="8800" b="1" dirty="0">
                <a:solidFill>
                  <a:schemeClr val="bg1"/>
                </a:solidFill>
                <a:latin typeface="+mn-ea"/>
              </a:rPr>
              <a:t>至</a:t>
            </a:r>
          </a:p>
        </p:txBody>
      </p:sp>
      <p:sp>
        <p:nvSpPr>
          <p:cNvPr id="9" name="文本框 8"/>
          <p:cNvSpPr txBox="1"/>
          <p:nvPr/>
        </p:nvSpPr>
        <p:spPr>
          <a:xfrm>
            <a:off x="2426428" y="1020278"/>
            <a:ext cx="557589" cy="2128143"/>
          </a:xfrm>
          <a:prstGeom prst="rect">
            <a:avLst/>
          </a:prstGeom>
          <a:noFill/>
        </p:spPr>
        <p:txBody>
          <a:bodyPr vert="wordArtVertRtl" wrap="square" rtlCol="0" anchor="ctr">
            <a:spAutoFit/>
          </a:bodyPr>
          <a:lstStyle/>
          <a:p>
            <a:r>
              <a:rPr lang="zh-CN" altLang="en-US" sz="1200" dirty="0">
                <a:solidFill>
                  <a:schemeClr val="bg1"/>
                </a:solidFill>
                <a:latin typeface="+mn-ea"/>
              </a:rPr>
              <a:t>标题数字等都可以通过点击和重新输入进行更改。</a:t>
            </a:r>
          </a:p>
        </p:txBody>
      </p:sp>
      <p:pic>
        <p:nvPicPr>
          <p:cNvPr id="10" name="图片 9">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Tree>
    <p:extLst>
      <p:ext uri="{BB962C8B-B14F-4D97-AF65-F5344CB8AC3E}">
        <p14:creationId xmlns:p14="http://schemas.microsoft.com/office/powerpoint/2010/main" val="168169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645624" y="534384"/>
            <a:ext cx="2046907" cy="1754326"/>
          </a:xfrm>
          <a:prstGeom prst="rect">
            <a:avLst/>
          </a:prstGeom>
        </p:spPr>
        <p:txBody>
          <a:bodyPr wrap="none">
            <a:spAutoFit/>
          </a:bodyPr>
          <a:lstStyle/>
          <a:p>
            <a:pPr algn="ctr"/>
            <a:r>
              <a:rPr lang="zh-CN" altLang="en-US" sz="7200" b="1" dirty="0">
                <a:solidFill>
                  <a:schemeClr val="tx1">
                    <a:lumMod val="85000"/>
                    <a:lumOff val="15000"/>
                  </a:schemeClr>
                </a:solidFill>
              </a:rPr>
              <a:t>目录</a:t>
            </a:r>
            <a:endParaRPr lang="en-US" altLang="zh-CN" sz="7200" b="1" dirty="0">
              <a:solidFill>
                <a:schemeClr val="tx1">
                  <a:lumMod val="85000"/>
                  <a:lumOff val="15000"/>
                </a:schemeClr>
              </a:solidFill>
            </a:endParaRPr>
          </a:p>
          <a:p>
            <a:pPr algn="ctr"/>
            <a:r>
              <a:rPr lang="en-US" altLang="zh-CN" sz="3600" b="1" dirty="0">
                <a:solidFill>
                  <a:schemeClr val="tx1">
                    <a:lumMod val="85000"/>
                    <a:lumOff val="15000"/>
                  </a:schemeClr>
                </a:solidFill>
              </a:rPr>
              <a:t>Content</a:t>
            </a:r>
            <a:endParaRPr lang="zh-CN" altLang="en-US" sz="3600" b="1" dirty="0">
              <a:solidFill>
                <a:schemeClr val="tx1">
                  <a:lumMod val="85000"/>
                  <a:lumOff val="15000"/>
                </a:schemeClr>
              </a:solidFill>
            </a:endParaRPr>
          </a:p>
        </p:txBody>
      </p:sp>
      <p:pic>
        <p:nvPicPr>
          <p:cNvPr id="22" name="图片 21">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23" name="文本框 22"/>
          <p:cNvSpPr txBox="1"/>
          <p:nvPr/>
        </p:nvSpPr>
        <p:spPr>
          <a:xfrm flipH="1">
            <a:off x="4271168" y="2157129"/>
            <a:ext cx="500457" cy="707886"/>
          </a:xfrm>
          <a:prstGeom prst="rect">
            <a:avLst/>
          </a:prstGeom>
          <a:noFill/>
        </p:spPr>
        <p:txBody>
          <a:bodyPr wrap="none" rtlCol="0">
            <a:spAutoFit/>
          </a:bodyPr>
          <a:lstStyle/>
          <a:p>
            <a:pPr algn="ctr"/>
            <a:r>
              <a:rPr lang="en-US" altLang="zh-CN" sz="4000" b="1" dirty="0">
                <a:solidFill>
                  <a:schemeClr val="tx1">
                    <a:lumMod val="95000"/>
                    <a:lumOff val="5000"/>
                  </a:schemeClr>
                </a:solidFill>
              </a:rPr>
              <a:t>1</a:t>
            </a:r>
            <a:endParaRPr lang="zh-CN" altLang="en-US" sz="4000" b="1" dirty="0">
              <a:solidFill>
                <a:schemeClr val="tx1">
                  <a:lumMod val="95000"/>
                  <a:lumOff val="5000"/>
                </a:schemeClr>
              </a:solidFill>
            </a:endParaRPr>
          </a:p>
        </p:txBody>
      </p:sp>
      <p:sp>
        <p:nvSpPr>
          <p:cNvPr id="24" name="文本框 23"/>
          <p:cNvSpPr txBox="1"/>
          <p:nvPr/>
        </p:nvSpPr>
        <p:spPr>
          <a:xfrm flipH="1">
            <a:off x="5347094" y="2663061"/>
            <a:ext cx="500457" cy="707886"/>
          </a:xfrm>
          <a:prstGeom prst="rect">
            <a:avLst/>
          </a:prstGeom>
          <a:noFill/>
        </p:spPr>
        <p:txBody>
          <a:bodyPr wrap="none" rtlCol="0">
            <a:spAutoFit/>
          </a:bodyPr>
          <a:lstStyle/>
          <a:p>
            <a:pPr algn="ctr"/>
            <a:r>
              <a:rPr lang="en-US" altLang="zh-CN" sz="4000" b="1" dirty="0">
                <a:solidFill>
                  <a:schemeClr val="tx1">
                    <a:lumMod val="85000"/>
                    <a:lumOff val="15000"/>
                  </a:schemeClr>
                </a:solidFill>
              </a:rPr>
              <a:t>2</a:t>
            </a:r>
            <a:endParaRPr lang="zh-CN" altLang="en-US" sz="4000" b="1" dirty="0">
              <a:solidFill>
                <a:schemeClr val="tx1">
                  <a:lumMod val="85000"/>
                  <a:lumOff val="15000"/>
                </a:schemeClr>
              </a:solidFill>
            </a:endParaRPr>
          </a:p>
        </p:txBody>
      </p:sp>
      <p:sp>
        <p:nvSpPr>
          <p:cNvPr id="25" name="文本框 24"/>
          <p:cNvSpPr txBox="1"/>
          <p:nvPr/>
        </p:nvSpPr>
        <p:spPr>
          <a:xfrm flipH="1">
            <a:off x="6423020" y="3168993"/>
            <a:ext cx="500457" cy="707886"/>
          </a:xfrm>
          <a:prstGeom prst="rect">
            <a:avLst/>
          </a:prstGeom>
          <a:noFill/>
        </p:spPr>
        <p:txBody>
          <a:bodyPr wrap="none" rtlCol="0">
            <a:spAutoFit/>
          </a:bodyPr>
          <a:lstStyle/>
          <a:p>
            <a:pPr algn="ctr"/>
            <a:r>
              <a:rPr lang="en-US" altLang="zh-CN" sz="4000" b="1" dirty="0">
                <a:solidFill>
                  <a:schemeClr val="tx1">
                    <a:lumMod val="75000"/>
                    <a:lumOff val="25000"/>
                  </a:schemeClr>
                </a:solidFill>
              </a:rPr>
              <a:t>3</a:t>
            </a:r>
            <a:endParaRPr lang="zh-CN" altLang="en-US" sz="4000" b="1" dirty="0">
              <a:solidFill>
                <a:schemeClr val="tx1">
                  <a:lumMod val="75000"/>
                  <a:lumOff val="25000"/>
                </a:schemeClr>
              </a:solidFill>
            </a:endParaRPr>
          </a:p>
        </p:txBody>
      </p:sp>
      <p:sp>
        <p:nvSpPr>
          <p:cNvPr id="26" name="文本框 25"/>
          <p:cNvSpPr txBox="1"/>
          <p:nvPr/>
        </p:nvSpPr>
        <p:spPr>
          <a:xfrm flipH="1">
            <a:off x="7498946" y="3674925"/>
            <a:ext cx="500457" cy="707886"/>
          </a:xfrm>
          <a:prstGeom prst="rect">
            <a:avLst/>
          </a:prstGeom>
          <a:noFill/>
        </p:spPr>
        <p:txBody>
          <a:bodyPr wrap="none" rtlCol="0">
            <a:spAutoFit/>
          </a:bodyPr>
          <a:lstStyle/>
          <a:p>
            <a:pPr algn="ctr"/>
            <a:r>
              <a:rPr lang="en-US" altLang="zh-CN" sz="4000" b="1" dirty="0">
                <a:solidFill>
                  <a:schemeClr val="tx1">
                    <a:lumMod val="65000"/>
                    <a:lumOff val="35000"/>
                  </a:schemeClr>
                </a:solidFill>
              </a:rPr>
              <a:t>4</a:t>
            </a:r>
            <a:endParaRPr lang="zh-CN" altLang="en-US" sz="4000" b="1" dirty="0">
              <a:solidFill>
                <a:schemeClr val="tx1">
                  <a:lumMod val="65000"/>
                  <a:lumOff val="35000"/>
                </a:schemeClr>
              </a:solidFill>
            </a:endParaRPr>
          </a:p>
        </p:txBody>
      </p:sp>
      <p:sp>
        <p:nvSpPr>
          <p:cNvPr id="27" name="文本框 26"/>
          <p:cNvSpPr txBox="1"/>
          <p:nvPr/>
        </p:nvSpPr>
        <p:spPr>
          <a:xfrm flipH="1">
            <a:off x="8574872" y="4180857"/>
            <a:ext cx="500457" cy="707886"/>
          </a:xfrm>
          <a:prstGeom prst="rect">
            <a:avLst/>
          </a:prstGeom>
          <a:noFill/>
        </p:spPr>
        <p:txBody>
          <a:bodyPr wrap="none" rtlCol="0">
            <a:spAutoFit/>
          </a:bodyPr>
          <a:lstStyle/>
          <a:p>
            <a:pPr algn="ctr"/>
            <a:r>
              <a:rPr lang="en-US" altLang="zh-CN" sz="4000" b="1" dirty="0">
                <a:solidFill>
                  <a:schemeClr val="tx1">
                    <a:lumMod val="50000"/>
                    <a:lumOff val="50000"/>
                  </a:schemeClr>
                </a:solidFill>
              </a:rPr>
              <a:t>5</a:t>
            </a:r>
            <a:endParaRPr lang="zh-CN" altLang="en-US" sz="4000" b="1" dirty="0">
              <a:solidFill>
                <a:schemeClr val="tx1">
                  <a:lumMod val="50000"/>
                  <a:lumOff val="50000"/>
                </a:schemeClr>
              </a:solidFill>
            </a:endParaRPr>
          </a:p>
        </p:txBody>
      </p:sp>
      <p:sp>
        <p:nvSpPr>
          <p:cNvPr id="28" name="文本框 27"/>
          <p:cNvSpPr txBox="1"/>
          <p:nvPr/>
        </p:nvSpPr>
        <p:spPr>
          <a:xfrm flipH="1">
            <a:off x="9650799" y="4686790"/>
            <a:ext cx="500457" cy="707886"/>
          </a:xfrm>
          <a:prstGeom prst="rect">
            <a:avLst/>
          </a:prstGeom>
          <a:noFill/>
        </p:spPr>
        <p:txBody>
          <a:bodyPr wrap="none" rtlCol="0">
            <a:spAutoFit/>
          </a:bodyPr>
          <a:lstStyle/>
          <a:p>
            <a:pPr algn="ctr"/>
            <a:r>
              <a:rPr lang="en-US" altLang="zh-CN" sz="4000" b="1" dirty="0">
                <a:solidFill>
                  <a:schemeClr val="bg1">
                    <a:lumMod val="50000"/>
                  </a:schemeClr>
                </a:solidFill>
              </a:rPr>
              <a:t>6</a:t>
            </a:r>
            <a:endParaRPr lang="zh-CN" altLang="en-US" sz="4000" b="1" dirty="0">
              <a:solidFill>
                <a:schemeClr val="bg1">
                  <a:lumMod val="50000"/>
                </a:schemeClr>
              </a:solidFill>
            </a:endParaRPr>
          </a:p>
        </p:txBody>
      </p:sp>
      <p:sp>
        <p:nvSpPr>
          <p:cNvPr id="30" name="文本框 29"/>
          <p:cNvSpPr txBox="1"/>
          <p:nvPr/>
        </p:nvSpPr>
        <p:spPr>
          <a:xfrm>
            <a:off x="4823174" y="2027100"/>
            <a:ext cx="2869302" cy="523220"/>
          </a:xfrm>
          <a:prstGeom prst="rect">
            <a:avLst/>
          </a:prstGeom>
          <a:noFill/>
        </p:spPr>
        <p:txBody>
          <a:bodyPr wrap="square" rtlCol="0">
            <a:spAutoFit/>
          </a:bodyPr>
          <a:lstStyle/>
          <a:p>
            <a:r>
              <a:rPr lang="zh-CN" altLang="en-US" sz="2800" b="1" dirty="0">
                <a:solidFill>
                  <a:schemeClr val="tx1">
                    <a:lumMod val="95000"/>
                    <a:lumOff val="5000"/>
                  </a:schemeClr>
                </a:solidFill>
              </a:rPr>
              <a:t>关于其书其人</a:t>
            </a:r>
          </a:p>
        </p:txBody>
      </p:sp>
      <p:sp>
        <p:nvSpPr>
          <p:cNvPr id="31" name="文本框 30"/>
          <p:cNvSpPr txBox="1"/>
          <p:nvPr/>
        </p:nvSpPr>
        <p:spPr>
          <a:xfrm>
            <a:off x="5830217" y="2547107"/>
            <a:ext cx="3001540" cy="523220"/>
          </a:xfrm>
          <a:prstGeom prst="rect">
            <a:avLst/>
          </a:prstGeom>
          <a:noFill/>
        </p:spPr>
        <p:txBody>
          <a:bodyPr wrap="square" rtlCol="0">
            <a:spAutoFit/>
          </a:bodyPr>
          <a:lstStyle/>
          <a:p>
            <a:r>
              <a:rPr lang="zh-CN" altLang="en-US" sz="2800" b="1" dirty="0">
                <a:solidFill>
                  <a:schemeClr val="tx1">
                    <a:lumMod val="85000"/>
                    <a:lumOff val="15000"/>
                  </a:schemeClr>
                </a:solidFill>
              </a:rPr>
              <a:t>不同时期的评价</a:t>
            </a:r>
          </a:p>
        </p:txBody>
      </p:sp>
      <p:sp>
        <p:nvSpPr>
          <p:cNvPr id="32" name="文本框 31"/>
          <p:cNvSpPr txBox="1"/>
          <p:nvPr/>
        </p:nvSpPr>
        <p:spPr>
          <a:xfrm>
            <a:off x="6969498" y="3067114"/>
            <a:ext cx="1862259" cy="523220"/>
          </a:xfrm>
          <a:prstGeom prst="rect">
            <a:avLst/>
          </a:prstGeom>
          <a:noFill/>
        </p:spPr>
        <p:txBody>
          <a:bodyPr wrap="square" rtlCol="0">
            <a:spAutoFit/>
          </a:bodyPr>
          <a:lstStyle/>
          <a:p>
            <a:r>
              <a:rPr lang="zh-CN" altLang="en-US" sz="2800" b="1" dirty="0">
                <a:solidFill>
                  <a:schemeClr val="tx1">
                    <a:lumMod val="75000"/>
                    <a:lumOff val="25000"/>
                  </a:schemeClr>
                </a:solidFill>
              </a:rPr>
              <a:t>研究方法</a:t>
            </a:r>
          </a:p>
        </p:txBody>
      </p:sp>
      <p:sp>
        <p:nvSpPr>
          <p:cNvPr id="33" name="文本框 32"/>
          <p:cNvSpPr txBox="1"/>
          <p:nvPr/>
        </p:nvSpPr>
        <p:spPr>
          <a:xfrm>
            <a:off x="8108779" y="3587121"/>
            <a:ext cx="1862259" cy="523220"/>
          </a:xfrm>
          <a:prstGeom prst="rect">
            <a:avLst/>
          </a:prstGeom>
          <a:noFill/>
        </p:spPr>
        <p:txBody>
          <a:bodyPr wrap="square" rtlCol="0">
            <a:spAutoFit/>
          </a:bodyPr>
          <a:lstStyle/>
          <a:p>
            <a:r>
              <a:rPr lang="zh-CN" altLang="en-US" sz="2800" b="1" dirty="0">
                <a:solidFill>
                  <a:schemeClr val="tx1">
                    <a:lumMod val="65000"/>
                    <a:lumOff val="35000"/>
                  </a:schemeClr>
                </a:solidFill>
              </a:rPr>
              <a:t>分析讨论</a:t>
            </a:r>
          </a:p>
        </p:txBody>
      </p:sp>
      <p:sp>
        <p:nvSpPr>
          <p:cNvPr id="34" name="文本框 33"/>
          <p:cNvSpPr txBox="1"/>
          <p:nvPr/>
        </p:nvSpPr>
        <p:spPr>
          <a:xfrm>
            <a:off x="9248060" y="4107128"/>
            <a:ext cx="1862259" cy="523220"/>
          </a:xfrm>
          <a:prstGeom prst="rect">
            <a:avLst/>
          </a:prstGeom>
          <a:noFill/>
        </p:spPr>
        <p:txBody>
          <a:bodyPr wrap="square" rtlCol="0">
            <a:spAutoFit/>
          </a:bodyPr>
          <a:lstStyle/>
          <a:p>
            <a:r>
              <a:rPr lang="zh-CN" altLang="en-US" sz="2800" b="1" dirty="0">
                <a:solidFill>
                  <a:schemeClr val="tx1">
                    <a:lumMod val="50000"/>
                    <a:lumOff val="50000"/>
                  </a:schemeClr>
                </a:solidFill>
              </a:rPr>
              <a:t>主要结论</a:t>
            </a:r>
          </a:p>
        </p:txBody>
      </p:sp>
      <p:sp>
        <p:nvSpPr>
          <p:cNvPr id="35" name="文本框 34"/>
          <p:cNvSpPr txBox="1"/>
          <p:nvPr/>
        </p:nvSpPr>
        <p:spPr>
          <a:xfrm>
            <a:off x="10387339" y="4627133"/>
            <a:ext cx="1862259" cy="523220"/>
          </a:xfrm>
          <a:prstGeom prst="rect">
            <a:avLst/>
          </a:prstGeom>
          <a:noFill/>
        </p:spPr>
        <p:txBody>
          <a:bodyPr wrap="square" rtlCol="0">
            <a:spAutoFit/>
          </a:bodyPr>
          <a:lstStyle/>
          <a:p>
            <a:r>
              <a:rPr lang="zh-CN" altLang="en-US" sz="2800" b="1" dirty="0">
                <a:solidFill>
                  <a:schemeClr val="bg1">
                    <a:lumMod val="50000"/>
                  </a:schemeClr>
                </a:solidFill>
              </a:rPr>
              <a:t>参考文献</a:t>
            </a:r>
          </a:p>
        </p:txBody>
      </p:sp>
      <p:sp>
        <p:nvSpPr>
          <p:cNvPr id="29" name="矩形 28"/>
          <p:cNvSpPr/>
          <p:nvPr/>
        </p:nvSpPr>
        <p:spPr>
          <a:xfrm rot="1467213">
            <a:off x="3835348" y="3726558"/>
            <a:ext cx="8153400" cy="1660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278149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04</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200329"/>
          </a:xfrm>
          <a:prstGeom prst="rect">
            <a:avLst/>
          </a:prstGeom>
          <a:noFill/>
        </p:spPr>
        <p:txBody>
          <a:bodyPr wrap="square" rtlCol="0">
            <a:spAutoFit/>
          </a:bodyPr>
          <a:lstStyle/>
          <a:p>
            <a:r>
              <a:rPr lang="zh-CN" altLang="en-US" dirty="0">
                <a:solidFill>
                  <a:schemeClr val="tx1">
                    <a:lumMod val="95000"/>
                    <a:lumOff val="5000"/>
                  </a:schemeClr>
                </a:solidFill>
              </a:rPr>
              <a:t>分析讨论</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8" name="流程图: 磁盘 7"/>
          <p:cNvSpPr/>
          <p:nvPr/>
        </p:nvSpPr>
        <p:spPr>
          <a:xfrm>
            <a:off x="1507067" y="4349069"/>
            <a:ext cx="3581400" cy="1090263"/>
          </a:xfrm>
          <a:prstGeom prst="flowChartMagneticDisk">
            <a:avLst/>
          </a:prstGeom>
          <a:solidFill>
            <a:schemeClr val="tx1">
              <a:lumMod val="85000"/>
              <a:lumOff val="15000"/>
            </a:schemeClr>
          </a:solidFill>
          <a:ln w="2857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流程图: 磁盘 8"/>
          <p:cNvSpPr/>
          <p:nvPr/>
        </p:nvSpPr>
        <p:spPr>
          <a:xfrm>
            <a:off x="1507067" y="3392335"/>
            <a:ext cx="3581400" cy="1090263"/>
          </a:xfrm>
          <a:prstGeom prst="flowChartMagneticDisk">
            <a:avLst/>
          </a:prstGeom>
          <a:solidFill>
            <a:schemeClr val="tx1">
              <a:lumMod val="65000"/>
              <a:lumOff val="35000"/>
            </a:schemeClr>
          </a:solidFill>
          <a:ln w="2857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流程图: 磁盘 9"/>
          <p:cNvSpPr/>
          <p:nvPr/>
        </p:nvSpPr>
        <p:spPr>
          <a:xfrm>
            <a:off x="1507067" y="2372677"/>
            <a:ext cx="3581400" cy="1090263"/>
          </a:xfrm>
          <a:prstGeom prst="flowChartMagneticDisk">
            <a:avLst/>
          </a:prstGeom>
          <a:solidFill>
            <a:schemeClr val="bg1">
              <a:lumMod val="65000"/>
            </a:schemeClr>
          </a:solidFill>
          <a:ln w="2857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流程图: 磁盘 10"/>
          <p:cNvSpPr/>
          <p:nvPr/>
        </p:nvSpPr>
        <p:spPr>
          <a:xfrm>
            <a:off x="1507067" y="1313876"/>
            <a:ext cx="3581400" cy="1090263"/>
          </a:xfrm>
          <a:prstGeom prst="flowChartMagneticDisk">
            <a:avLst/>
          </a:prstGeom>
          <a:solidFill>
            <a:schemeClr val="bg1">
              <a:lumMod val="85000"/>
            </a:schemeClr>
          </a:solidFill>
          <a:ln w="28575">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8" name="直接连接符 17"/>
          <p:cNvCxnSpPr/>
          <p:nvPr/>
        </p:nvCxnSpPr>
        <p:spPr>
          <a:xfrm>
            <a:off x="5257800" y="1859008"/>
            <a:ext cx="2065867"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5257800" y="2951208"/>
            <a:ext cx="2065867"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5257800" y="3941808"/>
            <a:ext cx="2065867"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5257800" y="4932408"/>
            <a:ext cx="2065867" cy="0"/>
          </a:xfrm>
          <a:prstGeom prst="line">
            <a:avLst/>
          </a:prstGeom>
          <a:ln>
            <a:solidFill>
              <a:srgbClr val="7F7F7F"/>
            </a:solidFill>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7398293" y="1581209"/>
            <a:ext cx="2289409" cy="369332"/>
          </a:xfrm>
          <a:prstGeom prst="rect">
            <a:avLst/>
          </a:prstGeom>
          <a:noFill/>
        </p:spPr>
        <p:txBody>
          <a:bodyPr wrap="none">
            <a:spAutoFit/>
          </a:bodyPr>
          <a:lstStyle/>
          <a:p>
            <a:r>
              <a:rPr lang="en-US" altLang="zh-CN" b="1" dirty="0">
                <a:solidFill>
                  <a:sysClr val="windowText" lastClr="000000"/>
                </a:solidFill>
              </a:rPr>
              <a:t>1. </a:t>
            </a:r>
            <a:r>
              <a:rPr lang="zh-CN" altLang="en-US" b="1" dirty="0">
                <a:solidFill>
                  <a:sysClr val="windowText" lastClr="000000"/>
                </a:solidFill>
              </a:rPr>
              <a:t>点击此处添加标题</a:t>
            </a:r>
          </a:p>
        </p:txBody>
      </p:sp>
      <p:sp>
        <p:nvSpPr>
          <p:cNvPr id="23" name="矩形 22"/>
          <p:cNvSpPr/>
          <p:nvPr/>
        </p:nvSpPr>
        <p:spPr>
          <a:xfrm>
            <a:off x="7398292" y="1939559"/>
            <a:ext cx="4018479" cy="692497"/>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24" name="矩形 23"/>
          <p:cNvSpPr/>
          <p:nvPr/>
        </p:nvSpPr>
        <p:spPr>
          <a:xfrm>
            <a:off x="7398293" y="2632056"/>
            <a:ext cx="2289409" cy="369332"/>
          </a:xfrm>
          <a:prstGeom prst="rect">
            <a:avLst/>
          </a:prstGeom>
          <a:noFill/>
        </p:spPr>
        <p:txBody>
          <a:bodyPr wrap="none">
            <a:spAutoFit/>
          </a:bodyPr>
          <a:lstStyle/>
          <a:p>
            <a:r>
              <a:rPr lang="en-US" altLang="zh-CN" b="1" dirty="0">
                <a:solidFill>
                  <a:sysClr val="windowText" lastClr="000000"/>
                </a:solidFill>
              </a:rPr>
              <a:t>2. </a:t>
            </a:r>
            <a:r>
              <a:rPr lang="zh-CN" altLang="en-US" b="1" dirty="0">
                <a:solidFill>
                  <a:sysClr val="windowText" lastClr="000000"/>
                </a:solidFill>
              </a:rPr>
              <a:t>点击此处添加标题</a:t>
            </a:r>
          </a:p>
        </p:txBody>
      </p:sp>
      <p:sp>
        <p:nvSpPr>
          <p:cNvPr id="25" name="矩形 24"/>
          <p:cNvSpPr/>
          <p:nvPr/>
        </p:nvSpPr>
        <p:spPr>
          <a:xfrm>
            <a:off x="7398292" y="2990406"/>
            <a:ext cx="4018479" cy="692497"/>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26" name="矩形 25"/>
          <p:cNvSpPr/>
          <p:nvPr/>
        </p:nvSpPr>
        <p:spPr>
          <a:xfrm>
            <a:off x="7398293" y="3746160"/>
            <a:ext cx="2289409" cy="369332"/>
          </a:xfrm>
          <a:prstGeom prst="rect">
            <a:avLst/>
          </a:prstGeom>
          <a:noFill/>
        </p:spPr>
        <p:txBody>
          <a:bodyPr wrap="none">
            <a:spAutoFit/>
          </a:bodyPr>
          <a:lstStyle/>
          <a:p>
            <a:r>
              <a:rPr lang="en-US" altLang="zh-CN" b="1" dirty="0">
                <a:solidFill>
                  <a:sysClr val="windowText" lastClr="000000"/>
                </a:solidFill>
              </a:rPr>
              <a:t>3. </a:t>
            </a:r>
            <a:r>
              <a:rPr lang="zh-CN" altLang="en-US" b="1" dirty="0">
                <a:solidFill>
                  <a:sysClr val="windowText" lastClr="000000"/>
                </a:solidFill>
              </a:rPr>
              <a:t>点击此处添加标题</a:t>
            </a:r>
          </a:p>
        </p:txBody>
      </p:sp>
      <p:sp>
        <p:nvSpPr>
          <p:cNvPr id="27" name="矩形 26"/>
          <p:cNvSpPr/>
          <p:nvPr/>
        </p:nvSpPr>
        <p:spPr>
          <a:xfrm>
            <a:off x="7398292" y="4104510"/>
            <a:ext cx="4018479" cy="692497"/>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28" name="矩形 27"/>
          <p:cNvSpPr/>
          <p:nvPr/>
        </p:nvSpPr>
        <p:spPr>
          <a:xfrm>
            <a:off x="7398293" y="4860264"/>
            <a:ext cx="2289409" cy="369332"/>
          </a:xfrm>
          <a:prstGeom prst="rect">
            <a:avLst/>
          </a:prstGeom>
          <a:noFill/>
        </p:spPr>
        <p:txBody>
          <a:bodyPr wrap="none">
            <a:spAutoFit/>
          </a:bodyPr>
          <a:lstStyle/>
          <a:p>
            <a:r>
              <a:rPr lang="en-US" altLang="zh-CN" b="1" dirty="0">
                <a:solidFill>
                  <a:sysClr val="windowText" lastClr="000000"/>
                </a:solidFill>
              </a:rPr>
              <a:t>4. </a:t>
            </a:r>
            <a:r>
              <a:rPr lang="zh-CN" altLang="en-US" b="1" dirty="0">
                <a:solidFill>
                  <a:sysClr val="windowText" lastClr="000000"/>
                </a:solidFill>
              </a:rPr>
              <a:t>点击此处添加标题</a:t>
            </a:r>
          </a:p>
        </p:txBody>
      </p:sp>
      <p:sp>
        <p:nvSpPr>
          <p:cNvPr id="29" name="矩形 28"/>
          <p:cNvSpPr/>
          <p:nvPr/>
        </p:nvSpPr>
        <p:spPr>
          <a:xfrm>
            <a:off x="7398292" y="5218614"/>
            <a:ext cx="4018479" cy="692497"/>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Tree>
    <p:extLst>
      <p:ext uri="{BB962C8B-B14F-4D97-AF65-F5344CB8AC3E}">
        <p14:creationId xmlns:p14="http://schemas.microsoft.com/office/powerpoint/2010/main" val="4133849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图片 46">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5" name="文本框 4"/>
          <p:cNvSpPr txBox="1"/>
          <p:nvPr/>
        </p:nvSpPr>
        <p:spPr>
          <a:xfrm>
            <a:off x="3750734" y="3966648"/>
            <a:ext cx="543739" cy="523220"/>
          </a:xfrm>
          <a:prstGeom prst="rect">
            <a:avLst/>
          </a:prstGeom>
          <a:noFill/>
        </p:spPr>
        <p:txBody>
          <a:bodyPr wrap="none" rtlCol="0">
            <a:spAutoFit/>
          </a:bodyPr>
          <a:lstStyle/>
          <a:p>
            <a:r>
              <a:rPr lang="zh-CN" altLang="en-US" sz="2800" dirty="0"/>
              <a:t>六</a:t>
            </a:r>
          </a:p>
        </p:txBody>
      </p:sp>
      <p:sp>
        <p:nvSpPr>
          <p:cNvPr id="7" name="文本框 6"/>
          <p:cNvSpPr txBox="1"/>
          <p:nvPr/>
        </p:nvSpPr>
        <p:spPr>
          <a:xfrm>
            <a:off x="3750734" y="488214"/>
            <a:ext cx="543739" cy="523220"/>
          </a:xfrm>
          <a:prstGeom prst="rect">
            <a:avLst/>
          </a:prstGeom>
          <a:noFill/>
        </p:spPr>
        <p:txBody>
          <a:bodyPr wrap="none" rtlCol="0">
            <a:spAutoFit/>
          </a:bodyPr>
          <a:lstStyle/>
          <a:p>
            <a:r>
              <a:rPr lang="zh-CN" altLang="en-US" sz="2800" dirty="0"/>
              <a:t>三</a:t>
            </a:r>
          </a:p>
        </p:txBody>
      </p:sp>
      <p:sp>
        <p:nvSpPr>
          <p:cNvPr id="8" name="文本框 7"/>
          <p:cNvSpPr txBox="1"/>
          <p:nvPr/>
        </p:nvSpPr>
        <p:spPr>
          <a:xfrm>
            <a:off x="3750734" y="1368747"/>
            <a:ext cx="543739" cy="523220"/>
          </a:xfrm>
          <a:prstGeom prst="rect">
            <a:avLst/>
          </a:prstGeom>
          <a:noFill/>
        </p:spPr>
        <p:txBody>
          <a:bodyPr wrap="none" rtlCol="0">
            <a:spAutoFit/>
          </a:bodyPr>
          <a:lstStyle/>
          <a:p>
            <a:r>
              <a:rPr lang="zh-CN" altLang="en-US" sz="2800" dirty="0"/>
              <a:t>四</a:t>
            </a:r>
          </a:p>
        </p:txBody>
      </p:sp>
      <p:sp>
        <p:nvSpPr>
          <p:cNvPr id="9" name="文本框 8"/>
          <p:cNvSpPr txBox="1"/>
          <p:nvPr/>
        </p:nvSpPr>
        <p:spPr>
          <a:xfrm>
            <a:off x="3750734" y="2630279"/>
            <a:ext cx="543739" cy="523220"/>
          </a:xfrm>
          <a:prstGeom prst="rect">
            <a:avLst/>
          </a:prstGeom>
          <a:noFill/>
        </p:spPr>
        <p:txBody>
          <a:bodyPr wrap="none" rtlCol="0">
            <a:spAutoFit/>
          </a:bodyPr>
          <a:lstStyle/>
          <a:p>
            <a:r>
              <a:rPr lang="zh-CN" altLang="en-US" sz="2800" dirty="0"/>
              <a:t>五</a:t>
            </a:r>
          </a:p>
        </p:txBody>
      </p:sp>
      <p:sp>
        <p:nvSpPr>
          <p:cNvPr id="10" name="文本框 9"/>
          <p:cNvSpPr txBox="1"/>
          <p:nvPr/>
        </p:nvSpPr>
        <p:spPr>
          <a:xfrm>
            <a:off x="3750734" y="4864114"/>
            <a:ext cx="543739" cy="523220"/>
          </a:xfrm>
          <a:prstGeom prst="rect">
            <a:avLst/>
          </a:prstGeom>
          <a:noFill/>
        </p:spPr>
        <p:txBody>
          <a:bodyPr wrap="none" rtlCol="0">
            <a:spAutoFit/>
          </a:bodyPr>
          <a:lstStyle/>
          <a:p>
            <a:r>
              <a:rPr lang="zh-CN" altLang="en-US" sz="2800" dirty="0"/>
              <a:t>一</a:t>
            </a:r>
          </a:p>
        </p:txBody>
      </p:sp>
      <p:sp>
        <p:nvSpPr>
          <p:cNvPr id="11" name="文本框 10"/>
          <p:cNvSpPr txBox="1"/>
          <p:nvPr/>
        </p:nvSpPr>
        <p:spPr>
          <a:xfrm>
            <a:off x="3750734" y="5762948"/>
            <a:ext cx="543739" cy="523220"/>
          </a:xfrm>
          <a:prstGeom prst="rect">
            <a:avLst/>
          </a:prstGeom>
          <a:noFill/>
        </p:spPr>
        <p:txBody>
          <a:bodyPr wrap="none" rtlCol="0">
            <a:spAutoFit/>
          </a:bodyPr>
          <a:lstStyle/>
          <a:p>
            <a:r>
              <a:rPr lang="zh-CN" altLang="en-US" sz="2800" dirty="0"/>
              <a:t>二</a:t>
            </a:r>
          </a:p>
        </p:txBody>
      </p:sp>
      <p:sp>
        <p:nvSpPr>
          <p:cNvPr id="12" name="文本框 11"/>
          <p:cNvSpPr txBox="1"/>
          <p:nvPr/>
        </p:nvSpPr>
        <p:spPr>
          <a:xfrm>
            <a:off x="7642573" y="2311351"/>
            <a:ext cx="798693" cy="2308324"/>
          </a:xfrm>
          <a:prstGeom prst="rect">
            <a:avLst/>
          </a:prstGeom>
          <a:noFill/>
        </p:spPr>
        <p:txBody>
          <a:bodyPr wrap="square" rtlCol="0">
            <a:spAutoFit/>
          </a:bodyPr>
          <a:lstStyle/>
          <a:p>
            <a:r>
              <a:rPr lang="zh-CN" altLang="en-US" sz="3600" dirty="0">
                <a:solidFill>
                  <a:schemeClr val="tx1">
                    <a:lumMod val="95000"/>
                    <a:lumOff val="5000"/>
                  </a:schemeClr>
                </a:solidFill>
              </a:rPr>
              <a:t>主要结论</a:t>
            </a:r>
          </a:p>
        </p:txBody>
      </p:sp>
      <p:sp>
        <p:nvSpPr>
          <p:cNvPr id="13" name="文本框 12"/>
          <p:cNvSpPr txBox="1"/>
          <p:nvPr/>
        </p:nvSpPr>
        <p:spPr>
          <a:xfrm>
            <a:off x="7298267" y="2311351"/>
            <a:ext cx="457200" cy="1323439"/>
          </a:xfrm>
          <a:prstGeom prst="rect">
            <a:avLst/>
          </a:prstGeom>
          <a:noFill/>
        </p:spPr>
        <p:txBody>
          <a:bodyPr wrap="square" rtlCol="0">
            <a:spAutoFit/>
          </a:bodyPr>
          <a:lstStyle/>
          <a:p>
            <a:r>
              <a:rPr lang="zh-CN" altLang="en-US" sz="2000" b="1" dirty="0">
                <a:solidFill>
                  <a:schemeClr val="tx1">
                    <a:lumMod val="95000"/>
                    <a:lumOff val="5000"/>
                  </a:schemeClr>
                </a:solidFill>
              </a:rPr>
              <a:t>第五部分</a:t>
            </a:r>
          </a:p>
        </p:txBody>
      </p:sp>
    </p:spTree>
    <p:extLst>
      <p:ext uri="{BB962C8B-B14F-4D97-AF65-F5344CB8AC3E}">
        <p14:creationId xmlns:p14="http://schemas.microsoft.com/office/powerpoint/2010/main" val="40746049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05</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200329"/>
          </a:xfrm>
          <a:prstGeom prst="rect">
            <a:avLst/>
          </a:prstGeom>
          <a:noFill/>
        </p:spPr>
        <p:txBody>
          <a:bodyPr wrap="square" rtlCol="0">
            <a:spAutoFit/>
          </a:bodyPr>
          <a:lstStyle/>
          <a:p>
            <a:r>
              <a:rPr lang="zh-CN" altLang="en-US" dirty="0">
                <a:solidFill>
                  <a:schemeClr val="tx1">
                    <a:lumMod val="95000"/>
                    <a:lumOff val="5000"/>
                  </a:schemeClr>
                </a:solidFill>
              </a:rPr>
              <a:t>主要结论</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grpSp>
        <p:nvGrpSpPr>
          <p:cNvPr id="47" name="组合 46"/>
          <p:cNvGrpSpPr/>
          <p:nvPr/>
        </p:nvGrpSpPr>
        <p:grpSpPr>
          <a:xfrm>
            <a:off x="4606703" y="2041352"/>
            <a:ext cx="2976210" cy="2692528"/>
            <a:chOff x="1428795" y="1135310"/>
            <a:chExt cx="4852234" cy="4389737"/>
          </a:xfrm>
        </p:grpSpPr>
        <p:grpSp>
          <p:nvGrpSpPr>
            <p:cNvPr id="44" name="组合 43"/>
            <p:cNvGrpSpPr/>
            <p:nvPr/>
          </p:nvGrpSpPr>
          <p:grpSpPr>
            <a:xfrm>
              <a:off x="1428795" y="1135310"/>
              <a:ext cx="4852234" cy="4389737"/>
              <a:chOff x="3296322" y="904463"/>
              <a:chExt cx="5581038" cy="5049074"/>
            </a:xfrm>
          </p:grpSpPr>
          <p:sp>
            <p:nvSpPr>
              <p:cNvPr id="16" name="六边形 15"/>
              <p:cNvSpPr/>
              <p:nvPr/>
            </p:nvSpPr>
            <p:spPr>
              <a:xfrm>
                <a:off x="4134522" y="1738071"/>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六边形 16"/>
              <p:cNvSpPr/>
              <p:nvPr/>
            </p:nvSpPr>
            <p:spPr>
              <a:xfrm>
                <a:off x="3296322" y="1738071"/>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六边形 17"/>
              <p:cNvSpPr/>
              <p:nvPr/>
            </p:nvSpPr>
            <p:spPr>
              <a:xfrm>
                <a:off x="3368788" y="1397144"/>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六边形 18"/>
              <p:cNvSpPr/>
              <p:nvPr/>
            </p:nvSpPr>
            <p:spPr>
              <a:xfrm>
                <a:off x="3573657" y="1115167"/>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六边形 19"/>
              <p:cNvSpPr/>
              <p:nvPr/>
            </p:nvSpPr>
            <p:spPr>
              <a:xfrm>
                <a:off x="3875504" y="940895"/>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六边形 20"/>
              <p:cNvSpPr/>
              <p:nvPr/>
            </p:nvSpPr>
            <p:spPr>
              <a:xfrm>
                <a:off x="4222138" y="904463"/>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六边形 21"/>
              <p:cNvSpPr/>
              <p:nvPr/>
            </p:nvSpPr>
            <p:spPr>
              <a:xfrm>
                <a:off x="4553622" y="1012169"/>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六边形 22"/>
              <p:cNvSpPr/>
              <p:nvPr/>
            </p:nvSpPr>
            <p:spPr>
              <a:xfrm>
                <a:off x="4812640" y="1245389"/>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六边形 23"/>
              <p:cNvSpPr/>
              <p:nvPr/>
            </p:nvSpPr>
            <p:spPr>
              <a:xfrm>
                <a:off x="4954405" y="1563800"/>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六边形 24"/>
              <p:cNvSpPr/>
              <p:nvPr/>
            </p:nvSpPr>
            <p:spPr>
              <a:xfrm>
                <a:off x="4954405" y="1912343"/>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六边形 25"/>
              <p:cNvSpPr/>
              <p:nvPr/>
            </p:nvSpPr>
            <p:spPr>
              <a:xfrm>
                <a:off x="4812640" y="2230753"/>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六边形 26"/>
              <p:cNvSpPr/>
              <p:nvPr/>
            </p:nvSpPr>
            <p:spPr>
              <a:xfrm>
                <a:off x="4553622" y="2463974"/>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六边形 39"/>
              <p:cNvSpPr/>
              <p:nvPr/>
            </p:nvSpPr>
            <p:spPr>
              <a:xfrm>
                <a:off x="4222138" y="2571679"/>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六边形 40"/>
              <p:cNvSpPr/>
              <p:nvPr/>
            </p:nvSpPr>
            <p:spPr>
              <a:xfrm>
                <a:off x="3875504" y="2535247"/>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六边形 41"/>
              <p:cNvSpPr/>
              <p:nvPr/>
            </p:nvSpPr>
            <p:spPr>
              <a:xfrm>
                <a:off x="3573657" y="2360975"/>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六边形 42"/>
              <p:cNvSpPr/>
              <p:nvPr/>
            </p:nvSpPr>
            <p:spPr>
              <a:xfrm>
                <a:off x="3368788" y="2078998"/>
                <a:ext cx="3922955" cy="3381858"/>
              </a:xfrm>
              <a:prstGeom prst="hexagon">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6" name="图片 45"/>
            <p:cNvPicPr>
              <a:picLocks noChangeAspect="1"/>
            </p:cNvPicPr>
            <p:nvPr/>
          </p:nvPicPr>
          <p:blipFill rotWithShape="1">
            <a:blip r:embed="rId4">
              <a:duotone>
                <a:prstClr val="black"/>
                <a:srgbClr val="D9C3A5">
                  <a:tint val="50000"/>
                  <a:satMod val="180000"/>
                </a:srgbClr>
              </a:duotone>
              <a:extLst>
                <a:ext uri="{BEBA8EAE-BF5A-486C-A8C5-ECC9F3942E4B}">
                  <a14:imgProps xmlns:a14="http://schemas.microsoft.com/office/drawing/2010/main">
                    <a14:imgLayer r:embed="rId5">
                      <a14:imgEffect>
                        <a14:saturation sat="0"/>
                      </a14:imgEffect>
                    </a14:imgLayer>
                  </a14:imgProps>
                </a:ext>
              </a:extLst>
            </a:blip>
            <a:srcRect l="21875" r="21875"/>
            <a:stretch/>
          </p:blipFill>
          <p:spPr>
            <a:xfrm>
              <a:off x="1793165" y="1249709"/>
              <a:ext cx="4139418" cy="4139416"/>
            </a:xfrm>
            <a:prstGeom prst="hexagon">
              <a:avLst/>
            </a:prstGeom>
          </p:spPr>
        </p:pic>
      </p:grpSp>
      <p:sp>
        <p:nvSpPr>
          <p:cNvPr id="62" name="燕尾形 61"/>
          <p:cNvSpPr/>
          <p:nvPr/>
        </p:nvSpPr>
        <p:spPr>
          <a:xfrm rot="-5400000">
            <a:off x="3450066" y="2783305"/>
            <a:ext cx="473254" cy="1180610"/>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3" name="燕尾形 62"/>
          <p:cNvSpPr/>
          <p:nvPr/>
        </p:nvSpPr>
        <p:spPr>
          <a:xfrm>
            <a:off x="5863066" y="729644"/>
            <a:ext cx="473254" cy="1180610"/>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4" name="燕尾形 63"/>
          <p:cNvSpPr/>
          <p:nvPr/>
        </p:nvSpPr>
        <p:spPr>
          <a:xfrm rot="5400000">
            <a:off x="8276066" y="2783305"/>
            <a:ext cx="473254" cy="1180610"/>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5" name="燕尾形 64"/>
          <p:cNvSpPr/>
          <p:nvPr/>
        </p:nvSpPr>
        <p:spPr>
          <a:xfrm rot="10800000">
            <a:off x="5863066" y="4847868"/>
            <a:ext cx="473254" cy="1180610"/>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6" name="矩形 65"/>
          <p:cNvSpPr/>
          <p:nvPr/>
        </p:nvSpPr>
        <p:spPr>
          <a:xfrm>
            <a:off x="7398293" y="1339879"/>
            <a:ext cx="2031325" cy="369332"/>
          </a:xfrm>
          <a:prstGeom prst="rect">
            <a:avLst/>
          </a:prstGeom>
          <a:noFill/>
        </p:spPr>
        <p:txBody>
          <a:bodyPr wrap="none">
            <a:spAutoFit/>
          </a:bodyPr>
          <a:lstStyle/>
          <a:p>
            <a:r>
              <a:rPr lang="zh-CN" altLang="en-US" b="1" dirty="0">
                <a:solidFill>
                  <a:sysClr val="windowText" lastClr="000000"/>
                </a:solidFill>
              </a:rPr>
              <a:t>点击此处添加标题</a:t>
            </a:r>
          </a:p>
        </p:txBody>
      </p:sp>
      <p:sp>
        <p:nvSpPr>
          <p:cNvPr id="67" name="矩形 66"/>
          <p:cNvSpPr/>
          <p:nvPr/>
        </p:nvSpPr>
        <p:spPr>
          <a:xfrm>
            <a:off x="7398292" y="1698229"/>
            <a:ext cx="2211375" cy="1092607"/>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68" name="矩形 67"/>
          <p:cNvSpPr/>
          <p:nvPr/>
        </p:nvSpPr>
        <p:spPr>
          <a:xfrm>
            <a:off x="2540787" y="1339879"/>
            <a:ext cx="2031325" cy="369332"/>
          </a:xfrm>
          <a:prstGeom prst="rect">
            <a:avLst/>
          </a:prstGeom>
          <a:noFill/>
        </p:spPr>
        <p:txBody>
          <a:bodyPr wrap="none">
            <a:spAutoFit/>
          </a:bodyPr>
          <a:lstStyle/>
          <a:p>
            <a:r>
              <a:rPr lang="zh-CN" altLang="en-US" b="1" dirty="0">
                <a:solidFill>
                  <a:sysClr val="windowText" lastClr="000000"/>
                </a:solidFill>
              </a:rPr>
              <a:t>点击此处添加标题</a:t>
            </a:r>
          </a:p>
        </p:txBody>
      </p:sp>
      <p:sp>
        <p:nvSpPr>
          <p:cNvPr id="69" name="矩形 68"/>
          <p:cNvSpPr/>
          <p:nvPr/>
        </p:nvSpPr>
        <p:spPr>
          <a:xfrm>
            <a:off x="2540786" y="1698229"/>
            <a:ext cx="2211375" cy="1092607"/>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70" name="矩形 69"/>
          <p:cNvSpPr/>
          <p:nvPr/>
        </p:nvSpPr>
        <p:spPr>
          <a:xfrm>
            <a:off x="7398293" y="3957163"/>
            <a:ext cx="2031325" cy="369332"/>
          </a:xfrm>
          <a:prstGeom prst="rect">
            <a:avLst/>
          </a:prstGeom>
          <a:noFill/>
        </p:spPr>
        <p:txBody>
          <a:bodyPr wrap="none">
            <a:spAutoFit/>
          </a:bodyPr>
          <a:lstStyle/>
          <a:p>
            <a:r>
              <a:rPr lang="zh-CN" altLang="en-US" b="1" dirty="0">
                <a:solidFill>
                  <a:sysClr val="windowText" lastClr="000000"/>
                </a:solidFill>
              </a:rPr>
              <a:t>点击此处添加标题</a:t>
            </a:r>
          </a:p>
        </p:txBody>
      </p:sp>
      <p:sp>
        <p:nvSpPr>
          <p:cNvPr id="71" name="矩形 70"/>
          <p:cNvSpPr/>
          <p:nvPr/>
        </p:nvSpPr>
        <p:spPr>
          <a:xfrm>
            <a:off x="7398292" y="4315513"/>
            <a:ext cx="2211375" cy="1092607"/>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72" name="矩形 71"/>
          <p:cNvSpPr/>
          <p:nvPr/>
        </p:nvSpPr>
        <p:spPr>
          <a:xfrm>
            <a:off x="2540787" y="3957163"/>
            <a:ext cx="2031325" cy="369332"/>
          </a:xfrm>
          <a:prstGeom prst="rect">
            <a:avLst/>
          </a:prstGeom>
          <a:noFill/>
        </p:spPr>
        <p:txBody>
          <a:bodyPr wrap="none">
            <a:spAutoFit/>
          </a:bodyPr>
          <a:lstStyle/>
          <a:p>
            <a:r>
              <a:rPr lang="zh-CN" altLang="en-US" b="1" dirty="0">
                <a:solidFill>
                  <a:sysClr val="windowText" lastClr="000000"/>
                </a:solidFill>
              </a:rPr>
              <a:t>点击此处添加标题</a:t>
            </a:r>
          </a:p>
        </p:txBody>
      </p:sp>
      <p:sp>
        <p:nvSpPr>
          <p:cNvPr id="73" name="矩形 72"/>
          <p:cNvSpPr/>
          <p:nvPr/>
        </p:nvSpPr>
        <p:spPr>
          <a:xfrm>
            <a:off x="2540786" y="4315513"/>
            <a:ext cx="2211375" cy="1092607"/>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Tree>
    <p:extLst>
      <p:ext uri="{BB962C8B-B14F-4D97-AF65-F5344CB8AC3E}">
        <p14:creationId xmlns:p14="http://schemas.microsoft.com/office/powerpoint/2010/main" val="3848280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05</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200329"/>
          </a:xfrm>
          <a:prstGeom prst="rect">
            <a:avLst/>
          </a:prstGeom>
          <a:noFill/>
        </p:spPr>
        <p:txBody>
          <a:bodyPr wrap="square" rtlCol="0">
            <a:spAutoFit/>
          </a:bodyPr>
          <a:lstStyle/>
          <a:p>
            <a:r>
              <a:rPr lang="zh-CN" altLang="en-US" dirty="0">
                <a:solidFill>
                  <a:schemeClr val="tx1">
                    <a:lumMod val="95000"/>
                    <a:lumOff val="5000"/>
                  </a:schemeClr>
                </a:solidFill>
              </a:rPr>
              <a:t>主要结论</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7" name="燕尾形 6"/>
          <p:cNvSpPr/>
          <p:nvPr/>
        </p:nvSpPr>
        <p:spPr>
          <a:xfrm>
            <a:off x="2009811" y="2832099"/>
            <a:ext cx="330200" cy="982134"/>
          </a:xfrm>
          <a:prstGeom prst="chevron">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燕尾形 7"/>
          <p:cNvSpPr/>
          <p:nvPr/>
        </p:nvSpPr>
        <p:spPr>
          <a:xfrm>
            <a:off x="2322056"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燕尾形 8"/>
          <p:cNvSpPr/>
          <p:nvPr/>
        </p:nvSpPr>
        <p:spPr>
          <a:xfrm>
            <a:off x="2638534"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燕尾形 9"/>
          <p:cNvSpPr/>
          <p:nvPr/>
        </p:nvSpPr>
        <p:spPr>
          <a:xfrm>
            <a:off x="2955012"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燕尾形 10"/>
          <p:cNvSpPr/>
          <p:nvPr/>
        </p:nvSpPr>
        <p:spPr>
          <a:xfrm>
            <a:off x="3271491"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燕尾形 11"/>
          <p:cNvSpPr/>
          <p:nvPr/>
        </p:nvSpPr>
        <p:spPr>
          <a:xfrm>
            <a:off x="3587969" y="2836333"/>
            <a:ext cx="330200" cy="982134"/>
          </a:xfrm>
          <a:prstGeom prst="chevron">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燕尾形 12"/>
          <p:cNvSpPr/>
          <p:nvPr/>
        </p:nvSpPr>
        <p:spPr>
          <a:xfrm>
            <a:off x="3904447"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燕尾形 13"/>
          <p:cNvSpPr/>
          <p:nvPr/>
        </p:nvSpPr>
        <p:spPr>
          <a:xfrm>
            <a:off x="4220925"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燕尾形 14"/>
          <p:cNvSpPr/>
          <p:nvPr/>
        </p:nvSpPr>
        <p:spPr>
          <a:xfrm>
            <a:off x="4537403"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燕尾形 15"/>
          <p:cNvSpPr/>
          <p:nvPr/>
        </p:nvSpPr>
        <p:spPr>
          <a:xfrm>
            <a:off x="4853882"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燕尾形 16"/>
          <p:cNvSpPr/>
          <p:nvPr/>
        </p:nvSpPr>
        <p:spPr>
          <a:xfrm>
            <a:off x="5170360" y="2836333"/>
            <a:ext cx="330200" cy="982134"/>
          </a:xfrm>
          <a:prstGeom prst="chevron">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燕尾形 17"/>
          <p:cNvSpPr/>
          <p:nvPr/>
        </p:nvSpPr>
        <p:spPr>
          <a:xfrm>
            <a:off x="5486838"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燕尾形 18"/>
          <p:cNvSpPr/>
          <p:nvPr/>
        </p:nvSpPr>
        <p:spPr>
          <a:xfrm>
            <a:off x="5803316"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燕尾形 19"/>
          <p:cNvSpPr/>
          <p:nvPr/>
        </p:nvSpPr>
        <p:spPr>
          <a:xfrm>
            <a:off x="6119794"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燕尾形 20"/>
          <p:cNvSpPr/>
          <p:nvPr/>
        </p:nvSpPr>
        <p:spPr>
          <a:xfrm>
            <a:off x="6436272"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2" name="燕尾形 21"/>
          <p:cNvSpPr/>
          <p:nvPr/>
        </p:nvSpPr>
        <p:spPr>
          <a:xfrm>
            <a:off x="6752750" y="2836333"/>
            <a:ext cx="330200" cy="982134"/>
          </a:xfrm>
          <a:prstGeom prst="chevron">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燕尾形 22"/>
          <p:cNvSpPr/>
          <p:nvPr/>
        </p:nvSpPr>
        <p:spPr>
          <a:xfrm>
            <a:off x="7069229"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燕尾形 23"/>
          <p:cNvSpPr/>
          <p:nvPr/>
        </p:nvSpPr>
        <p:spPr>
          <a:xfrm>
            <a:off x="7385707"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燕尾形 24"/>
          <p:cNvSpPr/>
          <p:nvPr/>
        </p:nvSpPr>
        <p:spPr>
          <a:xfrm>
            <a:off x="7702185"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6" name="燕尾形 25"/>
          <p:cNvSpPr/>
          <p:nvPr/>
        </p:nvSpPr>
        <p:spPr>
          <a:xfrm>
            <a:off x="8018663"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燕尾形 26"/>
          <p:cNvSpPr/>
          <p:nvPr/>
        </p:nvSpPr>
        <p:spPr>
          <a:xfrm>
            <a:off x="8335141" y="2836333"/>
            <a:ext cx="330200" cy="982134"/>
          </a:xfrm>
          <a:prstGeom prst="chevron">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8" name="燕尾形 27"/>
          <p:cNvSpPr/>
          <p:nvPr/>
        </p:nvSpPr>
        <p:spPr>
          <a:xfrm>
            <a:off x="8651620"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9" name="燕尾形 28"/>
          <p:cNvSpPr/>
          <p:nvPr/>
        </p:nvSpPr>
        <p:spPr>
          <a:xfrm>
            <a:off x="8968097"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0" name="燕尾形 29"/>
          <p:cNvSpPr/>
          <p:nvPr/>
        </p:nvSpPr>
        <p:spPr>
          <a:xfrm>
            <a:off x="9284576"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燕尾形 30"/>
          <p:cNvSpPr/>
          <p:nvPr/>
        </p:nvSpPr>
        <p:spPr>
          <a:xfrm>
            <a:off x="9601054"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燕尾形 31"/>
          <p:cNvSpPr/>
          <p:nvPr/>
        </p:nvSpPr>
        <p:spPr>
          <a:xfrm>
            <a:off x="9917532" y="2836333"/>
            <a:ext cx="330200" cy="982134"/>
          </a:xfrm>
          <a:prstGeom prst="chevron">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3" name="燕尾形 32"/>
          <p:cNvSpPr/>
          <p:nvPr/>
        </p:nvSpPr>
        <p:spPr>
          <a:xfrm>
            <a:off x="10234011"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燕尾形 33"/>
          <p:cNvSpPr/>
          <p:nvPr/>
        </p:nvSpPr>
        <p:spPr>
          <a:xfrm>
            <a:off x="10550488"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5" name="燕尾形 34"/>
          <p:cNvSpPr/>
          <p:nvPr/>
        </p:nvSpPr>
        <p:spPr>
          <a:xfrm>
            <a:off x="10866967"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燕尾形 35"/>
          <p:cNvSpPr/>
          <p:nvPr/>
        </p:nvSpPr>
        <p:spPr>
          <a:xfrm>
            <a:off x="11183445" y="2836333"/>
            <a:ext cx="330200" cy="982134"/>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矩形 36"/>
          <p:cNvSpPr/>
          <p:nvPr/>
        </p:nvSpPr>
        <p:spPr>
          <a:xfrm>
            <a:off x="1859093" y="1489676"/>
            <a:ext cx="2289409" cy="369332"/>
          </a:xfrm>
          <a:prstGeom prst="rect">
            <a:avLst/>
          </a:prstGeom>
          <a:noFill/>
        </p:spPr>
        <p:txBody>
          <a:bodyPr wrap="none">
            <a:spAutoFit/>
          </a:bodyPr>
          <a:lstStyle/>
          <a:p>
            <a:r>
              <a:rPr lang="en-US" altLang="zh-CN" b="1" dirty="0">
                <a:solidFill>
                  <a:sysClr val="windowText" lastClr="000000"/>
                </a:solidFill>
              </a:rPr>
              <a:t>1. </a:t>
            </a:r>
            <a:r>
              <a:rPr lang="zh-CN" altLang="en-US" b="1" dirty="0">
                <a:solidFill>
                  <a:sysClr val="windowText" lastClr="000000"/>
                </a:solidFill>
              </a:rPr>
              <a:t>点击此处添加标题</a:t>
            </a:r>
          </a:p>
        </p:txBody>
      </p:sp>
      <p:sp>
        <p:nvSpPr>
          <p:cNvPr id="38" name="矩形 37"/>
          <p:cNvSpPr/>
          <p:nvPr/>
        </p:nvSpPr>
        <p:spPr>
          <a:xfrm>
            <a:off x="1859092" y="1848026"/>
            <a:ext cx="2361833" cy="892552"/>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39" name="矩形 38"/>
          <p:cNvSpPr/>
          <p:nvPr/>
        </p:nvSpPr>
        <p:spPr>
          <a:xfrm>
            <a:off x="5184082" y="1489676"/>
            <a:ext cx="2289409" cy="369332"/>
          </a:xfrm>
          <a:prstGeom prst="rect">
            <a:avLst/>
          </a:prstGeom>
          <a:noFill/>
        </p:spPr>
        <p:txBody>
          <a:bodyPr wrap="none">
            <a:spAutoFit/>
          </a:bodyPr>
          <a:lstStyle/>
          <a:p>
            <a:r>
              <a:rPr lang="en-US" altLang="zh-CN" b="1" dirty="0">
                <a:solidFill>
                  <a:sysClr val="windowText" lastClr="000000"/>
                </a:solidFill>
              </a:rPr>
              <a:t>3. </a:t>
            </a:r>
            <a:r>
              <a:rPr lang="zh-CN" altLang="en-US" b="1" dirty="0">
                <a:solidFill>
                  <a:sysClr val="windowText" lastClr="000000"/>
                </a:solidFill>
              </a:rPr>
              <a:t>点击此处添加标题</a:t>
            </a:r>
          </a:p>
        </p:txBody>
      </p:sp>
      <p:sp>
        <p:nvSpPr>
          <p:cNvPr id="40" name="矩形 39"/>
          <p:cNvSpPr/>
          <p:nvPr/>
        </p:nvSpPr>
        <p:spPr>
          <a:xfrm>
            <a:off x="5184081" y="1848026"/>
            <a:ext cx="2361833" cy="892552"/>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41" name="矩形 40"/>
          <p:cNvSpPr/>
          <p:nvPr/>
        </p:nvSpPr>
        <p:spPr>
          <a:xfrm>
            <a:off x="8348863" y="1489676"/>
            <a:ext cx="2289409" cy="369332"/>
          </a:xfrm>
          <a:prstGeom prst="rect">
            <a:avLst/>
          </a:prstGeom>
          <a:noFill/>
        </p:spPr>
        <p:txBody>
          <a:bodyPr wrap="none">
            <a:spAutoFit/>
          </a:bodyPr>
          <a:lstStyle/>
          <a:p>
            <a:r>
              <a:rPr lang="en-US" altLang="zh-CN" b="1" dirty="0">
                <a:solidFill>
                  <a:sysClr val="windowText" lastClr="000000"/>
                </a:solidFill>
              </a:rPr>
              <a:t>5. </a:t>
            </a:r>
            <a:r>
              <a:rPr lang="zh-CN" altLang="en-US" b="1" dirty="0">
                <a:solidFill>
                  <a:sysClr val="windowText" lastClr="000000"/>
                </a:solidFill>
              </a:rPr>
              <a:t>点击此处添加标题</a:t>
            </a:r>
          </a:p>
        </p:txBody>
      </p:sp>
      <p:sp>
        <p:nvSpPr>
          <p:cNvPr id="42" name="矩形 41"/>
          <p:cNvSpPr/>
          <p:nvPr/>
        </p:nvSpPr>
        <p:spPr>
          <a:xfrm>
            <a:off x="8348862" y="1848026"/>
            <a:ext cx="2361833" cy="892552"/>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49" name="矩形 48"/>
          <p:cNvSpPr/>
          <p:nvPr/>
        </p:nvSpPr>
        <p:spPr>
          <a:xfrm>
            <a:off x="3441483" y="3914222"/>
            <a:ext cx="2289409" cy="369332"/>
          </a:xfrm>
          <a:prstGeom prst="rect">
            <a:avLst/>
          </a:prstGeom>
          <a:noFill/>
        </p:spPr>
        <p:txBody>
          <a:bodyPr wrap="none">
            <a:spAutoFit/>
          </a:bodyPr>
          <a:lstStyle/>
          <a:p>
            <a:r>
              <a:rPr lang="en-US" altLang="zh-CN" b="1" dirty="0">
                <a:solidFill>
                  <a:sysClr val="windowText" lastClr="000000"/>
                </a:solidFill>
              </a:rPr>
              <a:t>2. </a:t>
            </a:r>
            <a:r>
              <a:rPr lang="zh-CN" altLang="en-US" b="1" dirty="0">
                <a:solidFill>
                  <a:sysClr val="windowText" lastClr="000000"/>
                </a:solidFill>
              </a:rPr>
              <a:t>点击此处添加标题</a:t>
            </a:r>
          </a:p>
        </p:txBody>
      </p:sp>
      <p:sp>
        <p:nvSpPr>
          <p:cNvPr id="50" name="矩形 49"/>
          <p:cNvSpPr/>
          <p:nvPr/>
        </p:nvSpPr>
        <p:spPr>
          <a:xfrm>
            <a:off x="3441482" y="4272572"/>
            <a:ext cx="2361833" cy="892552"/>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
        <p:nvSpPr>
          <p:cNvPr id="51" name="矩形 50"/>
          <p:cNvSpPr/>
          <p:nvPr/>
        </p:nvSpPr>
        <p:spPr>
          <a:xfrm>
            <a:off x="6766472" y="3914222"/>
            <a:ext cx="2289409" cy="369332"/>
          </a:xfrm>
          <a:prstGeom prst="rect">
            <a:avLst/>
          </a:prstGeom>
          <a:noFill/>
        </p:spPr>
        <p:txBody>
          <a:bodyPr wrap="none">
            <a:spAutoFit/>
          </a:bodyPr>
          <a:lstStyle/>
          <a:p>
            <a:r>
              <a:rPr lang="en-US" altLang="zh-CN" b="1" dirty="0">
                <a:solidFill>
                  <a:sysClr val="windowText" lastClr="000000"/>
                </a:solidFill>
              </a:rPr>
              <a:t>4. </a:t>
            </a:r>
            <a:r>
              <a:rPr lang="zh-CN" altLang="en-US" b="1" dirty="0">
                <a:solidFill>
                  <a:sysClr val="windowText" lastClr="000000"/>
                </a:solidFill>
              </a:rPr>
              <a:t>点击此处添加标题</a:t>
            </a:r>
          </a:p>
        </p:txBody>
      </p:sp>
      <p:sp>
        <p:nvSpPr>
          <p:cNvPr id="52" name="矩形 51"/>
          <p:cNvSpPr/>
          <p:nvPr/>
        </p:nvSpPr>
        <p:spPr>
          <a:xfrm>
            <a:off x="6766471" y="4272572"/>
            <a:ext cx="2361833" cy="892552"/>
          </a:xfrm>
          <a:prstGeom prst="rect">
            <a:avLst/>
          </a:prstGeom>
        </p:spPr>
        <p:txBody>
          <a:bodyPr wrap="square">
            <a:spAutoFit/>
          </a:bodyPr>
          <a:lstStyle/>
          <a:p>
            <a:pPr>
              <a:lnSpc>
                <a:spcPct val="130000"/>
              </a:lnSpc>
            </a:pPr>
            <a:r>
              <a:rPr lang="zh-CN" altLang="en-US" sz="1000" dirty="0">
                <a:solidFill>
                  <a:schemeClr val="bg1">
                    <a:lumMod val="65000"/>
                  </a:schemeClr>
                </a:solidFill>
                <a:latin typeface="微软雅黑" charset="0"/>
                <a:ea typeface="微软雅黑" charset="0"/>
              </a:rPr>
              <a:t>标题数字等都可以通过点击和重新输入进行更改，顶部“开始”面板中可以对字体、字号、颜色、行距等进行修改。建议正文</a:t>
            </a:r>
            <a:r>
              <a:rPr lang="en-US" altLang="zh-CN" sz="1000" dirty="0">
                <a:solidFill>
                  <a:schemeClr val="bg1">
                    <a:lumMod val="65000"/>
                  </a:schemeClr>
                </a:solidFill>
                <a:latin typeface="微软雅黑" charset="0"/>
                <a:ea typeface="微软雅黑" charset="0"/>
              </a:rPr>
              <a:t>8-14</a:t>
            </a:r>
            <a:r>
              <a:rPr lang="zh-CN" altLang="en-US" sz="1000" dirty="0">
                <a:solidFill>
                  <a:schemeClr val="bg1">
                    <a:lumMod val="65000"/>
                  </a:schemeClr>
                </a:solidFill>
                <a:latin typeface="微软雅黑" charset="0"/>
                <a:ea typeface="微软雅黑" charset="0"/>
              </a:rPr>
              <a:t>号字，</a:t>
            </a:r>
            <a:r>
              <a:rPr lang="en-US" altLang="zh-CN" sz="1000" dirty="0">
                <a:solidFill>
                  <a:schemeClr val="bg1">
                    <a:lumMod val="65000"/>
                  </a:schemeClr>
                </a:solidFill>
                <a:latin typeface="微软雅黑" charset="0"/>
                <a:ea typeface="微软雅黑" charset="0"/>
              </a:rPr>
              <a:t>1.3</a:t>
            </a:r>
            <a:r>
              <a:rPr lang="zh-CN" altLang="en-US" sz="1000" dirty="0">
                <a:solidFill>
                  <a:schemeClr val="bg1">
                    <a:lumMod val="65000"/>
                  </a:schemeClr>
                </a:solidFill>
                <a:latin typeface="微软雅黑" charset="0"/>
                <a:ea typeface="微软雅黑" charset="0"/>
              </a:rPr>
              <a:t>倍字间距。</a:t>
            </a:r>
            <a:endParaRPr lang="zh-CN" altLang="en-US" sz="1000" dirty="0">
              <a:solidFill>
                <a:schemeClr val="bg1">
                  <a:lumMod val="65000"/>
                </a:schemeClr>
              </a:solidFill>
            </a:endParaRPr>
          </a:p>
        </p:txBody>
      </p:sp>
    </p:spTree>
    <p:extLst>
      <p:ext uri="{BB962C8B-B14F-4D97-AF65-F5344CB8AC3E}">
        <p14:creationId xmlns:p14="http://schemas.microsoft.com/office/powerpoint/2010/main" val="1740776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图片 46">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17" name="文本框 16"/>
          <p:cNvSpPr txBox="1"/>
          <p:nvPr/>
        </p:nvSpPr>
        <p:spPr>
          <a:xfrm>
            <a:off x="3750734" y="2630279"/>
            <a:ext cx="543739" cy="523220"/>
          </a:xfrm>
          <a:prstGeom prst="rect">
            <a:avLst/>
          </a:prstGeom>
          <a:noFill/>
        </p:spPr>
        <p:txBody>
          <a:bodyPr wrap="none" rtlCol="0">
            <a:spAutoFit/>
          </a:bodyPr>
          <a:lstStyle/>
          <a:p>
            <a:r>
              <a:rPr lang="zh-CN" altLang="en-US" sz="2800" dirty="0"/>
              <a:t>六</a:t>
            </a:r>
          </a:p>
        </p:txBody>
      </p:sp>
      <p:sp>
        <p:nvSpPr>
          <p:cNvPr id="19" name="文本框 18"/>
          <p:cNvSpPr txBox="1"/>
          <p:nvPr/>
        </p:nvSpPr>
        <p:spPr>
          <a:xfrm>
            <a:off x="3750734" y="448414"/>
            <a:ext cx="543739" cy="523220"/>
          </a:xfrm>
          <a:prstGeom prst="rect">
            <a:avLst/>
          </a:prstGeom>
          <a:noFill/>
        </p:spPr>
        <p:txBody>
          <a:bodyPr wrap="none" rtlCol="0">
            <a:spAutoFit/>
          </a:bodyPr>
          <a:lstStyle/>
          <a:p>
            <a:r>
              <a:rPr lang="zh-CN" altLang="en-US" sz="2800" dirty="0"/>
              <a:t>四</a:t>
            </a:r>
          </a:p>
        </p:txBody>
      </p:sp>
      <p:sp>
        <p:nvSpPr>
          <p:cNvPr id="20" name="文本框 19"/>
          <p:cNvSpPr txBox="1"/>
          <p:nvPr/>
        </p:nvSpPr>
        <p:spPr>
          <a:xfrm>
            <a:off x="3750734" y="1414468"/>
            <a:ext cx="543739" cy="523220"/>
          </a:xfrm>
          <a:prstGeom prst="rect">
            <a:avLst/>
          </a:prstGeom>
          <a:noFill/>
        </p:spPr>
        <p:txBody>
          <a:bodyPr wrap="none" rtlCol="0">
            <a:spAutoFit/>
          </a:bodyPr>
          <a:lstStyle/>
          <a:p>
            <a:r>
              <a:rPr lang="zh-CN" altLang="en-US" sz="2800" dirty="0"/>
              <a:t>五</a:t>
            </a:r>
          </a:p>
        </p:txBody>
      </p:sp>
      <p:sp>
        <p:nvSpPr>
          <p:cNvPr id="21" name="文本框 20"/>
          <p:cNvSpPr txBox="1"/>
          <p:nvPr/>
        </p:nvSpPr>
        <p:spPr>
          <a:xfrm>
            <a:off x="3750734" y="3943781"/>
            <a:ext cx="543739" cy="523220"/>
          </a:xfrm>
          <a:prstGeom prst="rect">
            <a:avLst/>
          </a:prstGeom>
          <a:noFill/>
        </p:spPr>
        <p:txBody>
          <a:bodyPr wrap="none" rtlCol="0">
            <a:spAutoFit/>
          </a:bodyPr>
          <a:lstStyle/>
          <a:p>
            <a:r>
              <a:rPr lang="zh-CN" altLang="en-US" sz="2800" dirty="0"/>
              <a:t>一</a:t>
            </a:r>
          </a:p>
        </p:txBody>
      </p:sp>
      <p:sp>
        <p:nvSpPr>
          <p:cNvPr id="22" name="文本框 21"/>
          <p:cNvSpPr txBox="1"/>
          <p:nvPr/>
        </p:nvSpPr>
        <p:spPr>
          <a:xfrm>
            <a:off x="3750734" y="4842615"/>
            <a:ext cx="543739" cy="523220"/>
          </a:xfrm>
          <a:prstGeom prst="rect">
            <a:avLst/>
          </a:prstGeom>
          <a:noFill/>
        </p:spPr>
        <p:txBody>
          <a:bodyPr wrap="none" rtlCol="0">
            <a:spAutoFit/>
          </a:bodyPr>
          <a:lstStyle/>
          <a:p>
            <a:r>
              <a:rPr lang="zh-CN" altLang="en-US" sz="2800" dirty="0"/>
              <a:t>二</a:t>
            </a:r>
          </a:p>
        </p:txBody>
      </p:sp>
      <p:sp>
        <p:nvSpPr>
          <p:cNvPr id="23" name="文本框 22"/>
          <p:cNvSpPr txBox="1"/>
          <p:nvPr/>
        </p:nvSpPr>
        <p:spPr>
          <a:xfrm>
            <a:off x="3750734" y="5757015"/>
            <a:ext cx="543739" cy="523220"/>
          </a:xfrm>
          <a:prstGeom prst="rect">
            <a:avLst/>
          </a:prstGeom>
          <a:noFill/>
        </p:spPr>
        <p:txBody>
          <a:bodyPr wrap="none" rtlCol="0">
            <a:spAutoFit/>
          </a:bodyPr>
          <a:lstStyle/>
          <a:p>
            <a:r>
              <a:rPr lang="zh-CN" altLang="en-US" sz="2800" dirty="0"/>
              <a:t>三</a:t>
            </a:r>
          </a:p>
        </p:txBody>
      </p:sp>
      <p:sp>
        <p:nvSpPr>
          <p:cNvPr id="24" name="文本框 23"/>
          <p:cNvSpPr txBox="1"/>
          <p:nvPr/>
        </p:nvSpPr>
        <p:spPr>
          <a:xfrm>
            <a:off x="7642573" y="2311351"/>
            <a:ext cx="798693" cy="2308324"/>
          </a:xfrm>
          <a:prstGeom prst="rect">
            <a:avLst/>
          </a:prstGeom>
          <a:noFill/>
        </p:spPr>
        <p:txBody>
          <a:bodyPr wrap="square" rtlCol="0">
            <a:spAutoFit/>
          </a:bodyPr>
          <a:lstStyle/>
          <a:p>
            <a:r>
              <a:rPr lang="zh-CN" altLang="en-US" sz="3600" dirty="0">
                <a:solidFill>
                  <a:schemeClr val="tx1">
                    <a:lumMod val="95000"/>
                    <a:lumOff val="5000"/>
                  </a:schemeClr>
                </a:solidFill>
              </a:rPr>
              <a:t>参考文献</a:t>
            </a:r>
          </a:p>
        </p:txBody>
      </p:sp>
      <p:sp>
        <p:nvSpPr>
          <p:cNvPr id="25" name="文本框 24"/>
          <p:cNvSpPr txBox="1"/>
          <p:nvPr/>
        </p:nvSpPr>
        <p:spPr>
          <a:xfrm>
            <a:off x="7298267" y="2311351"/>
            <a:ext cx="457200" cy="1323439"/>
          </a:xfrm>
          <a:prstGeom prst="rect">
            <a:avLst/>
          </a:prstGeom>
          <a:noFill/>
        </p:spPr>
        <p:txBody>
          <a:bodyPr wrap="square" rtlCol="0">
            <a:spAutoFit/>
          </a:bodyPr>
          <a:lstStyle/>
          <a:p>
            <a:r>
              <a:rPr lang="zh-CN" altLang="en-US" sz="2000" b="1" dirty="0">
                <a:solidFill>
                  <a:schemeClr val="tx1">
                    <a:lumMod val="95000"/>
                    <a:lumOff val="5000"/>
                  </a:schemeClr>
                </a:solidFill>
              </a:rPr>
              <a:t>第六部分</a:t>
            </a:r>
          </a:p>
        </p:txBody>
      </p:sp>
    </p:spTree>
    <p:extLst>
      <p:ext uri="{BB962C8B-B14F-4D97-AF65-F5344CB8AC3E}">
        <p14:creationId xmlns:p14="http://schemas.microsoft.com/office/powerpoint/2010/main" val="15876781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06</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200329"/>
          </a:xfrm>
          <a:prstGeom prst="rect">
            <a:avLst/>
          </a:prstGeom>
          <a:noFill/>
        </p:spPr>
        <p:txBody>
          <a:bodyPr wrap="square" rtlCol="0">
            <a:spAutoFit/>
          </a:bodyPr>
          <a:lstStyle/>
          <a:p>
            <a:r>
              <a:rPr lang="zh-CN" altLang="en-US" dirty="0">
                <a:solidFill>
                  <a:schemeClr val="tx1">
                    <a:lumMod val="95000"/>
                    <a:lumOff val="5000"/>
                  </a:schemeClr>
                </a:solidFill>
              </a:rPr>
              <a:t>参考文献</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7" name="矩形 6"/>
          <p:cNvSpPr/>
          <p:nvPr/>
        </p:nvSpPr>
        <p:spPr>
          <a:xfrm>
            <a:off x="1954213" y="798629"/>
            <a:ext cx="9902825" cy="5333768"/>
          </a:xfrm>
          <a:prstGeom prst="rect">
            <a:avLst/>
          </a:prstGeom>
        </p:spPr>
        <p:txBody>
          <a:bodyPr wrap="square">
            <a:spAutoFit/>
          </a:bodyPr>
          <a:lstStyle/>
          <a:p>
            <a:pPr>
              <a:lnSpc>
                <a:spcPct val="130000"/>
              </a:lnSpc>
            </a:pPr>
            <a:r>
              <a:rPr lang="en-US" altLang="zh-CN" sz="1600" dirty="0">
                <a:solidFill>
                  <a:schemeClr val="tx1">
                    <a:lumMod val="75000"/>
                    <a:lumOff val="25000"/>
                  </a:schemeClr>
                </a:solidFill>
                <a:latin typeface="+mn-ea"/>
              </a:rPr>
              <a:t>1.</a:t>
            </a:r>
            <a:r>
              <a:rPr lang="zh-CN" altLang="en-US" sz="1600" dirty="0">
                <a:solidFill>
                  <a:schemeClr val="tx1">
                    <a:lumMod val="75000"/>
                    <a:lumOff val="25000"/>
                  </a:schemeClr>
                </a:solidFill>
                <a:latin typeface="+mn-ea"/>
              </a:rPr>
              <a:t>期刊类</a:t>
            </a:r>
            <a:endParaRPr lang="en-US" altLang="zh-CN" sz="1600" dirty="0">
              <a:solidFill>
                <a:schemeClr val="tx1">
                  <a:lumMod val="75000"/>
                  <a:lumOff val="25000"/>
                </a:schemeClr>
              </a:solidFill>
              <a:latin typeface="+mn-ea"/>
            </a:endParaRPr>
          </a:p>
          <a:p>
            <a:pPr>
              <a:lnSpc>
                <a:spcPct val="130000"/>
              </a:lnSpc>
            </a:pP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序号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作者</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篇名</a:t>
            </a:r>
            <a:r>
              <a:rPr lang="en-US" altLang="zh-CN" sz="1600" dirty="0">
                <a:solidFill>
                  <a:schemeClr val="tx1">
                    <a:lumMod val="75000"/>
                    <a:lumOff val="25000"/>
                  </a:schemeClr>
                </a:solidFill>
                <a:latin typeface="+mn-ea"/>
              </a:rPr>
              <a:t>[J].</a:t>
            </a:r>
            <a:r>
              <a:rPr lang="zh-CN" altLang="en-US" sz="1600" dirty="0">
                <a:solidFill>
                  <a:schemeClr val="tx1">
                    <a:lumMod val="75000"/>
                    <a:lumOff val="25000"/>
                  </a:schemeClr>
                </a:solidFill>
                <a:latin typeface="+mn-ea"/>
              </a:rPr>
              <a:t>刊名，出版年份，卷号（期号）：起止页码</a:t>
            </a:r>
            <a:r>
              <a:rPr lang="en-US" altLang="zh-CN" sz="1600" dirty="0">
                <a:solidFill>
                  <a:schemeClr val="tx1">
                    <a:lumMod val="75000"/>
                    <a:lumOff val="25000"/>
                  </a:schemeClr>
                </a:solidFill>
                <a:latin typeface="+mn-ea"/>
              </a:rPr>
              <a:t>.</a:t>
            </a:r>
          </a:p>
          <a:p>
            <a:pPr>
              <a:lnSpc>
                <a:spcPct val="130000"/>
              </a:lnSpc>
            </a:pPr>
            <a:r>
              <a:rPr lang="en-US" altLang="zh-CN" sz="1600" dirty="0">
                <a:solidFill>
                  <a:schemeClr val="tx1">
                    <a:lumMod val="75000"/>
                    <a:lumOff val="25000"/>
                  </a:schemeClr>
                </a:solidFill>
                <a:latin typeface="+mn-ea"/>
              </a:rPr>
              <a:t>2.</a:t>
            </a:r>
            <a:r>
              <a:rPr lang="zh-CN" altLang="en-US" sz="1600" dirty="0">
                <a:solidFill>
                  <a:schemeClr val="tx1">
                    <a:lumMod val="75000"/>
                    <a:lumOff val="25000"/>
                  </a:schemeClr>
                </a:solidFill>
                <a:latin typeface="+mn-ea"/>
              </a:rPr>
              <a:t>专著类</a:t>
            </a:r>
          </a:p>
          <a:p>
            <a:pPr>
              <a:lnSpc>
                <a:spcPct val="130000"/>
              </a:lnSpc>
            </a:pP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序号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作者</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书名</a:t>
            </a:r>
            <a:r>
              <a:rPr lang="en-US" altLang="zh-CN" sz="1600" dirty="0">
                <a:solidFill>
                  <a:schemeClr val="tx1">
                    <a:lumMod val="75000"/>
                    <a:lumOff val="25000"/>
                  </a:schemeClr>
                </a:solidFill>
                <a:latin typeface="+mn-ea"/>
              </a:rPr>
              <a:t>[M].</a:t>
            </a:r>
            <a:r>
              <a:rPr lang="zh-CN" altLang="en-US" sz="1600" dirty="0">
                <a:solidFill>
                  <a:schemeClr val="tx1">
                    <a:lumMod val="75000"/>
                    <a:lumOff val="25000"/>
                  </a:schemeClr>
                </a:solidFill>
                <a:latin typeface="+mn-ea"/>
              </a:rPr>
              <a:t>出版地：出版社，出版年份：起止页码</a:t>
            </a:r>
            <a:r>
              <a:rPr lang="en-US" altLang="zh-CN" sz="1600" dirty="0">
                <a:solidFill>
                  <a:schemeClr val="tx1">
                    <a:lumMod val="75000"/>
                    <a:lumOff val="25000"/>
                  </a:schemeClr>
                </a:solidFill>
                <a:latin typeface="+mn-ea"/>
              </a:rPr>
              <a:t>.</a:t>
            </a:r>
          </a:p>
          <a:p>
            <a:pPr>
              <a:lnSpc>
                <a:spcPct val="130000"/>
              </a:lnSpc>
            </a:pPr>
            <a:r>
              <a:rPr lang="en-US" altLang="zh-CN" sz="1600" dirty="0">
                <a:solidFill>
                  <a:schemeClr val="tx1">
                    <a:lumMod val="75000"/>
                    <a:lumOff val="25000"/>
                  </a:schemeClr>
                </a:solidFill>
                <a:latin typeface="+mn-ea"/>
              </a:rPr>
              <a:t>3.</a:t>
            </a:r>
            <a:r>
              <a:rPr lang="zh-CN" altLang="en-US" sz="1600" dirty="0">
                <a:solidFill>
                  <a:schemeClr val="tx1">
                    <a:lumMod val="75000"/>
                    <a:lumOff val="25000"/>
                  </a:schemeClr>
                </a:solidFill>
                <a:latin typeface="+mn-ea"/>
              </a:rPr>
              <a:t>报纸类</a:t>
            </a:r>
          </a:p>
          <a:p>
            <a:pPr>
              <a:lnSpc>
                <a:spcPct val="130000"/>
              </a:lnSpc>
            </a:pP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序号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作者</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篇名</a:t>
            </a:r>
            <a:r>
              <a:rPr lang="en-US" altLang="zh-CN" sz="1600" dirty="0">
                <a:solidFill>
                  <a:schemeClr val="tx1">
                    <a:lumMod val="75000"/>
                    <a:lumOff val="25000"/>
                  </a:schemeClr>
                </a:solidFill>
                <a:latin typeface="+mn-ea"/>
              </a:rPr>
              <a:t>[N].</a:t>
            </a:r>
            <a:r>
              <a:rPr lang="zh-CN" altLang="en-US" sz="1600" dirty="0">
                <a:solidFill>
                  <a:schemeClr val="tx1">
                    <a:lumMod val="75000"/>
                    <a:lumOff val="25000"/>
                  </a:schemeClr>
                </a:solidFill>
                <a:latin typeface="+mn-ea"/>
              </a:rPr>
              <a:t>报纸名，出版日期（版次）</a:t>
            </a:r>
            <a:r>
              <a:rPr lang="en-US" altLang="zh-CN" sz="1600" dirty="0">
                <a:solidFill>
                  <a:schemeClr val="tx1">
                    <a:lumMod val="75000"/>
                    <a:lumOff val="25000"/>
                  </a:schemeClr>
                </a:solidFill>
                <a:latin typeface="+mn-ea"/>
              </a:rPr>
              <a:t>.</a:t>
            </a:r>
          </a:p>
          <a:p>
            <a:pPr>
              <a:lnSpc>
                <a:spcPct val="130000"/>
              </a:lnSpc>
            </a:pPr>
            <a:r>
              <a:rPr lang="en-US" altLang="zh-CN" sz="1600" dirty="0">
                <a:solidFill>
                  <a:schemeClr val="tx1">
                    <a:lumMod val="75000"/>
                    <a:lumOff val="25000"/>
                  </a:schemeClr>
                </a:solidFill>
                <a:latin typeface="+mn-ea"/>
              </a:rPr>
              <a:t>4.</a:t>
            </a:r>
            <a:r>
              <a:rPr lang="zh-CN" altLang="en-US" sz="1600" dirty="0">
                <a:solidFill>
                  <a:schemeClr val="tx1">
                    <a:lumMod val="75000"/>
                    <a:lumOff val="25000"/>
                  </a:schemeClr>
                </a:solidFill>
                <a:latin typeface="+mn-ea"/>
              </a:rPr>
              <a:t>论文集</a:t>
            </a:r>
          </a:p>
          <a:p>
            <a:pPr>
              <a:lnSpc>
                <a:spcPct val="130000"/>
              </a:lnSpc>
            </a:pP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序号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作者</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篇名</a:t>
            </a:r>
            <a:r>
              <a:rPr lang="en-US" altLang="zh-CN" sz="1600" dirty="0">
                <a:solidFill>
                  <a:schemeClr val="tx1">
                    <a:lumMod val="75000"/>
                    <a:lumOff val="25000"/>
                  </a:schemeClr>
                </a:solidFill>
                <a:latin typeface="+mn-ea"/>
              </a:rPr>
              <a:t>[C].</a:t>
            </a:r>
            <a:r>
              <a:rPr lang="zh-CN" altLang="en-US" sz="1600" dirty="0">
                <a:solidFill>
                  <a:schemeClr val="tx1">
                    <a:lumMod val="75000"/>
                    <a:lumOff val="25000"/>
                  </a:schemeClr>
                </a:solidFill>
                <a:latin typeface="+mn-ea"/>
              </a:rPr>
              <a:t>出版地：出版者，出版年份：起始页码</a:t>
            </a:r>
            <a:r>
              <a:rPr lang="en-US" altLang="zh-CN" sz="1600" dirty="0">
                <a:solidFill>
                  <a:schemeClr val="tx1">
                    <a:lumMod val="75000"/>
                    <a:lumOff val="25000"/>
                  </a:schemeClr>
                </a:solidFill>
                <a:latin typeface="+mn-ea"/>
              </a:rPr>
              <a:t>.</a:t>
            </a:r>
          </a:p>
          <a:p>
            <a:pPr>
              <a:lnSpc>
                <a:spcPct val="130000"/>
              </a:lnSpc>
            </a:pPr>
            <a:r>
              <a:rPr lang="en-US" altLang="zh-CN" sz="1600" dirty="0">
                <a:solidFill>
                  <a:schemeClr val="tx1">
                    <a:lumMod val="75000"/>
                    <a:lumOff val="25000"/>
                  </a:schemeClr>
                </a:solidFill>
                <a:latin typeface="+mn-ea"/>
              </a:rPr>
              <a:t>5.</a:t>
            </a:r>
            <a:r>
              <a:rPr lang="zh-CN" altLang="en-US" sz="1600" dirty="0">
                <a:solidFill>
                  <a:schemeClr val="tx1">
                    <a:lumMod val="75000"/>
                    <a:lumOff val="25000"/>
                  </a:schemeClr>
                </a:solidFill>
                <a:latin typeface="+mn-ea"/>
              </a:rPr>
              <a:t>学位论文</a:t>
            </a:r>
          </a:p>
          <a:p>
            <a:pPr>
              <a:lnSpc>
                <a:spcPct val="130000"/>
              </a:lnSpc>
            </a:pP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序号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作者</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篇名</a:t>
            </a:r>
            <a:r>
              <a:rPr lang="en-US" altLang="zh-CN" sz="1600" dirty="0">
                <a:solidFill>
                  <a:schemeClr val="tx1">
                    <a:lumMod val="75000"/>
                    <a:lumOff val="25000"/>
                  </a:schemeClr>
                </a:solidFill>
                <a:latin typeface="+mn-ea"/>
              </a:rPr>
              <a:t>[D].</a:t>
            </a:r>
            <a:r>
              <a:rPr lang="zh-CN" altLang="en-US" sz="1600" dirty="0">
                <a:solidFill>
                  <a:schemeClr val="tx1">
                    <a:lumMod val="75000"/>
                    <a:lumOff val="25000"/>
                  </a:schemeClr>
                </a:solidFill>
                <a:latin typeface="+mn-ea"/>
              </a:rPr>
              <a:t>出版地：保存者，出版年份：起始页码</a:t>
            </a:r>
            <a:r>
              <a:rPr lang="en-US" altLang="zh-CN" sz="1600" dirty="0">
                <a:solidFill>
                  <a:schemeClr val="tx1">
                    <a:lumMod val="75000"/>
                    <a:lumOff val="25000"/>
                  </a:schemeClr>
                </a:solidFill>
                <a:latin typeface="+mn-ea"/>
              </a:rPr>
              <a:t>.</a:t>
            </a:r>
          </a:p>
          <a:p>
            <a:pPr>
              <a:lnSpc>
                <a:spcPct val="130000"/>
              </a:lnSpc>
            </a:pPr>
            <a:r>
              <a:rPr lang="en-US" altLang="zh-CN" sz="1600" dirty="0">
                <a:solidFill>
                  <a:schemeClr val="tx1">
                    <a:lumMod val="75000"/>
                    <a:lumOff val="25000"/>
                  </a:schemeClr>
                </a:solidFill>
                <a:latin typeface="+mn-ea"/>
              </a:rPr>
              <a:t>6.</a:t>
            </a:r>
            <a:r>
              <a:rPr lang="zh-CN" altLang="en-US" sz="1600" dirty="0">
                <a:solidFill>
                  <a:schemeClr val="tx1">
                    <a:lumMod val="75000"/>
                    <a:lumOff val="25000"/>
                  </a:schemeClr>
                </a:solidFill>
                <a:latin typeface="+mn-ea"/>
              </a:rPr>
              <a:t>研究报告</a:t>
            </a:r>
          </a:p>
          <a:p>
            <a:pPr>
              <a:lnSpc>
                <a:spcPct val="130000"/>
              </a:lnSpc>
            </a:pP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序号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作者</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篇名</a:t>
            </a:r>
            <a:r>
              <a:rPr lang="en-US" altLang="zh-CN" sz="1600" dirty="0">
                <a:solidFill>
                  <a:schemeClr val="tx1">
                    <a:lumMod val="75000"/>
                    <a:lumOff val="25000"/>
                  </a:schemeClr>
                </a:solidFill>
                <a:latin typeface="+mn-ea"/>
              </a:rPr>
              <a:t>[R].</a:t>
            </a:r>
            <a:r>
              <a:rPr lang="zh-CN" altLang="en-US" sz="1600" dirty="0">
                <a:solidFill>
                  <a:schemeClr val="tx1">
                    <a:lumMod val="75000"/>
                    <a:lumOff val="25000"/>
                  </a:schemeClr>
                </a:solidFill>
                <a:latin typeface="+mn-ea"/>
              </a:rPr>
              <a:t>出版地：出版者，出版年份：起始页码</a:t>
            </a:r>
            <a:r>
              <a:rPr lang="en-US" altLang="zh-CN" sz="1600" dirty="0">
                <a:solidFill>
                  <a:schemeClr val="tx1">
                    <a:lumMod val="75000"/>
                    <a:lumOff val="25000"/>
                  </a:schemeClr>
                </a:solidFill>
                <a:latin typeface="+mn-ea"/>
              </a:rPr>
              <a:t>.</a:t>
            </a:r>
          </a:p>
          <a:p>
            <a:pPr>
              <a:lnSpc>
                <a:spcPct val="130000"/>
              </a:lnSpc>
            </a:pPr>
            <a:r>
              <a:rPr lang="en-US" altLang="zh-CN" sz="1600" dirty="0">
                <a:solidFill>
                  <a:schemeClr val="tx1">
                    <a:lumMod val="75000"/>
                    <a:lumOff val="25000"/>
                  </a:schemeClr>
                </a:solidFill>
                <a:latin typeface="+mn-ea"/>
              </a:rPr>
              <a:t>7.</a:t>
            </a:r>
            <a:r>
              <a:rPr lang="zh-CN" altLang="en-US" sz="1600" dirty="0">
                <a:solidFill>
                  <a:schemeClr val="tx1">
                    <a:lumMod val="75000"/>
                    <a:lumOff val="25000"/>
                  </a:schemeClr>
                </a:solidFill>
                <a:latin typeface="+mn-ea"/>
              </a:rPr>
              <a:t>条例</a:t>
            </a:r>
          </a:p>
          <a:p>
            <a:pPr>
              <a:lnSpc>
                <a:spcPct val="130000"/>
              </a:lnSpc>
            </a:pP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序号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颁布单位</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条例名称</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发布日期</a:t>
            </a:r>
          </a:p>
          <a:p>
            <a:pPr>
              <a:lnSpc>
                <a:spcPct val="130000"/>
              </a:lnSpc>
            </a:pPr>
            <a:r>
              <a:rPr lang="en-US" altLang="zh-CN" sz="1600" dirty="0">
                <a:solidFill>
                  <a:schemeClr val="tx1">
                    <a:lumMod val="75000"/>
                    <a:lumOff val="25000"/>
                  </a:schemeClr>
                </a:solidFill>
                <a:latin typeface="+mn-ea"/>
              </a:rPr>
              <a:t>8.</a:t>
            </a:r>
            <a:r>
              <a:rPr lang="zh-CN" altLang="en-US" sz="1600" dirty="0">
                <a:solidFill>
                  <a:schemeClr val="tx1">
                    <a:lumMod val="75000"/>
                    <a:lumOff val="25000"/>
                  </a:schemeClr>
                </a:solidFill>
                <a:latin typeface="+mn-ea"/>
              </a:rPr>
              <a:t>译著</a:t>
            </a:r>
          </a:p>
          <a:p>
            <a:pPr>
              <a:lnSpc>
                <a:spcPct val="130000"/>
              </a:lnSpc>
            </a:pP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序号</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原著作者</a:t>
            </a:r>
            <a:r>
              <a:rPr lang="en-US" altLang="zh-CN" sz="1600" dirty="0">
                <a:solidFill>
                  <a:schemeClr val="tx1">
                    <a:lumMod val="75000"/>
                    <a:lumOff val="25000"/>
                  </a:schemeClr>
                </a:solidFill>
                <a:latin typeface="+mn-ea"/>
              </a:rPr>
              <a:t>. </a:t>
            </a:r>
            <a:r>
              <a:rPr lang="zh-CN" altLang="en-US" sz="1600" dirty="0">
                <a:solidFill>
                  <a:schemeClr val="tx1">
                    <a:lumMod val="75000"/>
                    <a:lumOff val="25000"/>
                  </a:schemeClr>
                </a:solidFill>
                <a:latin typeface="+mn-ea"/>
              </a:rPr>
              <a:t>书名</a:t>
            </a:r>
            <a:r>
              <a:rPr lang="en-US" altLang="zh-CN" sz="1600" dirty="0">
                <a:solidFill>
                  <a:schemeClr val="tx1">
                    <a:lumMod val="75000"/>
                    <a:lumOff val="25000"/>
                  </a:schemeClr>
                </a:solidFill>
                <a:latin typeface="+mn-ea"/>
              </a:rPr>
              <a:t>[M].</a:t>
            </a:r>
            <a:r>
              <a:rPr lang="zh-CN" altLang="en-US" sz="1600" dirty="0">
                <a:solidFill>
                  <a:schemeClr val="tx1">
                    <a:lumMod val="75000"/>
                    <a:lumOff val="25000"/>
                  </a:schemeClr>
                </a:solidFill>
                <a:latin typeface="+mn-ea"/>
              </a:rPr>
              <a:t>译者，译</a:t>
            </a:r>
            <a:r>
              <a:rPr lang="en-US" altLang="zh-CN" sz="1600" dirty="0">
                <a:solidFill>
                  <a:schemeClr val="tx1">
                    <a:lumMod val="75000"/>
                    <a:lumOff val="25000"/>
                  </a:schemeClr>
                </a:solidFill>
                <a:latin typeface="+mn-ea"/>
              </a:rPr>
              <a:t>.</a:t>
            </a:r>
            <a:r>
              <a:rPr lang="zh-CN" altLang="en-US" sz="1600" dirty="0">
                <a:solidFill>
                  <a:schemeClr val="tx1">
                    <a:lumMod val="75000"/>
                    <a:lumOff val="25000"/>
                  </a:schemeClr>
                </a:solidFill>
                <a:latin typeface="+mn-ea"/>
              </a:rPr>
              <a:t>出版地：出版社，出版年份：起止页码</a:t>
            </a:r>
            <a:r>
              <a:rPr lang="en-US" altLang="zh-CN" sz="1600" dirty="0">
                <a:solidFill>
                  <a:schemeClr val="tx1">
                    <a:lumMod val="75000"/>
                    <a:lumOff val="25000"/>
                  </a:schemeClr>
                </a:solidFill>
                <a:latin typeface="+mn-ea"/>
              </a:rPr>
              <a:t>.</a:t>
            </a:r>
          </a:p>
        </p:txBody>
      </p:sp>
    </p:spTree>
    <p:extLst>
      <p:ext uri="{BB962C8B-B14F-4D97-AF65-F5344CB8AC3E}">
        <p14:creationId xmlns:p14="http://schemas.microsoft.com/office/powerpoint/2010/main" val="1323606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568208" y="2403684"/>
            <a:ext cx="7055586" cy="2123658"/>
          </a:xfrm>
          <a:prstGeom prst="rect">
            <a:avLst/>
          </a:prstGeom>
        </p:spPr>
        <p:txBody>
          <a:bodyPr wrap="none">
            <a:spAutoFit/>
          </a:bodyPr>
          <a:lstStyle/>
          <a:p>
            <a:pPr algn="ctr"/>
            <a:r>
              <a:rPr lang="en-US" altLang="zh-CN" sz="6600" b="1" dirty="0">
                <a:solidFill>
                  <a:schemeClr val="tx1">
                    <a:lumMod val="85000"/>
                    <a:lumOff val="15000"/>
                  </a:schemeClr>
                </a:solidFill>
              </a:rPr>
              <a:t>THANK YOU </a:t>
            </a:r>
          </a:p>
          <a:p>
            <a:pPr algn="ctr"/>
            <a:r>
              <a:rPr lang="en-US" altLang="zh-CN" sz="6600" b="1" dirty="0">
                <a:solidFill>
                  <a:schemeClr val="tx1">
                    <a:lumMod val="85000"/>
                    <a:lumOff val="15000"/>
                  </a:schemeClr>
                </a:solidFill>
              </a:rPr>
              <a:t>FOR WATCHING</a:t>
            </a:r>
          </a:p>
        </p:txBody>
      </p:sp>
      <p:sp>
        <p:nvSpPr>
          <p:cNvPr id="3" name="矩形 2"/>
          <p:cNvSpPr/>
          <p:nvPr/>
        </p:nvSpPr>
        <p:spPr>
          <a:xfrm>
            <a:off x="194043" y="6003079"/>
            <a:ext cx="3117906" cy="369332"/>
          </a:xfrm>
          <a:prstGeom prst="rect">
            <a:avLst/>
          </a:prstGeom>
        </p:spPr>
        <p:txBody>
          <a:bodyPr wrap="none">
            <a:spAutoFit/>
          </a:bodyPr>
          <a:lstStyle/>
          <a:p>
            <a:r>
              <a:rPr lang="en-US" altLang="zh-CN" dirty="0"/>
              <a:t>PRESENTED BY OfficePLUS</a:t>
            </a:r>
          </a:p>
        </p:txBody>
      </p:sp>
      <p:sp>
        <p:nvSpPr>
          <p:cNvPr id="4" name="矩形 3"/>
          <p:cNvSpPr/>
          <p:nvPr/>
        </p:nvSpPr>
        <p:spPr>
          <a:xfrm>
            <a:off x="194043" y="5702754"/>
            <a:ext cx="4488715" cy="369332"/>
          </a:xfrm>
          <a:prstGeom prst="rect">
            <a:avLst/>
          </a:prstGeom>
        </p:spPr>
        <p:txBody>
          <a:bodyPr wrap="square">
            <a:spAutoFit/>
          </a:bodyPr>
          <a:lstStyle/>
          <a:p>
            <a:r>
              <a:rPr lang="zh-CN" altLang="en-US" dirty="0"/>
              <a:t>指导老师：</a:t>
            </a:r>
            <a:r>
              <a:rPr lang="en-US" altLang="zh-CN" dirty="0"/>
              <a:t>John Doe  </a:t>
            </a:r>
            <a:r>
              <a:rPr lang="zh-CN" altLang="en-US" dirty="0"/>
              <a:t>报告人：</a:t>
            </a:r>
            <a:r>
              <a:rPr lang="en-US" altLang="zh-CN" dirty="0"/>
              <a:t>Jane Doe</a:t>
            </a:r>
          </a:p>
        </p:txBody>
      </p:sp>
      <p:pic>
        <p:nvPicPr>
          <p:cNvPr id="5" name="图片 4">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Tree>
    <p:extLst>
      <p:ext uri="{BB962C8B-B14F-4D97-AF65-F5344CB8AC3E}">
        <p14:creationId xmlns:p14="http://schemas.microsoft.com/office/powerpoint/2010/main" val="17133728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92759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a:srcRect l="42865" r="885"/>
          <a:stretch/>
        </p:blipFill>
        <p:spPr>
          <a:xfrm>
            <a:off x="8468462" y="2247900"/>
            <a:ext cx="2470106" cy="2470106"/>
          </a:xfrm>
          <a:prstGeom prst="rect">
            <a:avLst/>
          </a:prstGeom>
        </p:spPr>
      </p:pic>
      <p:pic>
        <p:nvPicPr>
          <p:cNvPr id="3" name="图片 2"/>
          <p:cNvPicPr>
            <a:picLocks noChangeAspect="1"/>
          </p:cNvPicPr>
          <p:nvPr/>
        </p:nvPicPr>
        <p:blipFill rotWithShape="1">
          <a:blip r:embed="rId3"/>
          <a:srcRect l="42663" r="1087"/>
          <a:stretch/>
        </p:blipFill>
        <p:spPr>
          <a:xfrm>
            <a:off x="1425551" y="2341033"/>
            <a:ext cx="2470106" cy="2470106"/>
          </a:xfrm>
          <a:prstGeom prst="rect">
            <a:avLst/>
          </a:prstGeom>
        </p:spPr>
      </p:pic>
      <p:pic>
        <p:nvPicPr>
          <p:cNvPr id="4" name="图片 3"/>
          <p:cNvPicPr>
            <a:picLocks noChangeAspect="1"/>
          </p:cNvPicPr>
          <p:nvPr/>
        </p:nvPicPr>
        <p:blipFill rotWithShape="1">
          <a:blip r:embed="rId4"/>
          <a:srcRect l="21875" r="21875"/>
          <a:stretch/>
        </p:blipFill>
        <p:spPr>
          <a:xfrm>
            <a:off x="4873825" y="2341033"/>
            <a:ext cx="2470106" cy="2470106"/>
          </a:xfrm>
          <a:prstGeom prst="rect">
            <a:avLst/>
          </a:prstGeom>
        </p:spPr>
      </p:pic>
    </p:spTree>
    <p:extLst>
      <p:ext uri="{BB962C8B-B14F-4D97-AF65-F5344CB8AC3E}">
        <p14:creationId xmlns:p14="http://schemas.microsoft.com/office/powerpoint/2010/main" val="24200833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6153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框 44"/>
          <p:cNvSpPr txBox="1"/>
          <p:nvPr/>
        </p:nvSpPr>
        <p:spPr>
          <a:xfrm>
            <a:off x="7642573" y="1568450"/>
            <a:ext cx="798693" cy="3416320"/>
          </a:xfrm>
          <a:prstGeom prst="rect">
            <a:avLst/>
          </a:prstGeom>
          <a:noFill/>
        </p:spPr>
        <p:txBody>
          <a:bodyPr wrap="square" rtlCol="0">
            <a:spAutoFit/>
          </a:bodyPr>
          <a:lstStyle/>
          <a:p>
            <a:r>
              <a:rPr lang="zh-CN" altLang="en-US" sz="3600" b="1" dirty="0">
                <a:solidFill>
                  <a:schemeClr val="tx1">
                    <a:lumMod val="95000"/>
                    <a:lumOff val="5000"/>
                  </a:schemeClr>
                </a:solidFill>
              </a:rPr>
              <a:t>关于其书其人</a:t>
            </a:r>
          </a:p>
        </p:txBody>
      </p:sp>
      <p:sp>
        <p:nvSpPr>
          <p:cNvPr id="46" name="文本框 45"/>
          <p:cNvSpPr txBox="1"/>
          <p:nvPr/>
        </p:nvSpPr>
        <p:spPr>
          <a:xfrm>
            <a:off x="7298267" y="1568450"/>
            <a:ext cx="457200" cy="1323439"/>
          </a:xfrm>
          <a:prstGeom prst="rect">
            <a:avLst/>
          </a:prstGeom>
          <a:noFill/>
        </p:spPr>
        <p:txBody>
          <a:bodyPr wrap="square" rtlCol="0">
            <a:spAutoFit/>
          </a:bodyPr>
          <a:lstStyle/>
          <a:p>
            <a:r>
              <a:rPr lang="zh-CN" altLang="en-US" sz="2000" b="1" dirty="0">
                <a:solidFill>
                  <a:schemeClr val="tx1">
                    <a:lumMod val="95000"/>
                    <a:lumOff val="5000"/>
                  </a:schemeClr>
                </a:solidFill>
              </a:rPr>
              <a:t>第一部分</a:t>
            </a:r>
          </a:p>
        </p:txBody>
      </p:sp>
      <p:pic>
        <p:nvPicPr>
          <p:cNvPr id="47" name="图片 46">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48" name="文本框 47"/>
          <p:cNvSpPr txBox="1"/>
          <p:nvPr/>
        </p:nvSpPr>
        <p:spPr>
          <a:xfrm>
            <a:off x="3750734" y="2705113"/>
            <a:ext cx="543739" cy="523220"/>
          </a:xfrm>
          <a:prstGeom prst="rect">
            <a:avLst/>
          </a:prstGeom>
          <a:noFill/>
        </p:spPr>
        <p:txBody>
          <a:bodyPr wrap="none" rtlCol="0">
            <a:spAutoFit/>
          </a:bodyPr>
          <a:lstStyle/>
          <a:p>
            <a:r>
              <a:rPr lang="zh-CN" altLang="en-US" sz="2800" dirty="0"/>
              <a:t>一</a:t>
            </a:r>
          </a:p>
        </p:txBody>
      </p:sp>
      <p:sp>
        <p:nvSpPr>
          <p:cNvPr id="49" name="文本框 48"/>
          <p:cNvSpPr txBox="1"/>
          <p:nvPr/>
        </p:nvSpPr>
        <p:spPr>
          <a:xfrm>
            <a:off x="3750734" y="1384313"/>
            <a:ext cx="543739" cy="523220"/>
          </a:xfrm>
          <a:prstGeom prst="rect">
            <a:avLst/>
          </a:prstGeom>
          <a:noFill/>
        </p:spPr>
        <p:txBody>
          <a:bodyPr wrap="none" rtlCol="0">
            <a:spAutoFit/>
          </a:bodyPr>
          <a:lstStyle/>
          <a:p>
            <a:r>
              <a:rPr lang="zh-CN" altLang="en-US" sz="2800" dirty="0"/>
              <a:t>六</a:t>
            </a:r>
          </a:p>
        </p:txBody>
      </p:sp>
      <p:sp>
        <p:nvSpPr>
          <p:cNvPr id="50" name="文本框 49"/>
          <p:cNvSpPr txBox="1"/>
          <p:nvPr/>
        </p:nvSpPr>
        <p:spPr>
          <a:xfrm>
            <a:off x="3750734" y="452980"/>
            <a:ext cx="543739" cy="523220"/>
          </a:xfrm>
          <a:prstGeom prst="rect">
            <a:avLst/>
          </a:prstGeom>
          <a:noFill/>
        </p:spPr>
        <p:txBody>
          <a:bodyPr wrap="none" rtlCol="0">
            <a:spAutoFit/>
          </a:bodyPr>
          <a:lstStyle/>
          <a:p>
            <a:r>
              <a:rPr lang="zh-CN" altLang="en-US" sz="2800" dirty="0"/>
              <a:t>五</a:t>
            </a:r>
          </a:p>
        </p:txBody>
      </p:sp>
      <p:sp>
        <p:nvSpPr>
          <p:cNvPr id="51" name="文本框 50"/>
          <p:cNvSpPr txBox="1"/>
          <p:nvPr/>
        </p:nvSpPr>
        <p:spPr>
          <a:xfrm>
            <a:off x="3750734" y="3975113"/>
            <a:ext cx="543739" cy="523220"/>
          </a:xfrm>
          <a:prstGeom prst="rect">
            <a:avLst/>
          </a:prstGeom>
          <a:noFill/>
        </p:spPr>
        <p:txBody>
          <a:bodyPr wrap="none" rtlCol="0">
            <a:spAutoFit/>
          </a:bodyPr>
          <a:lstStyle/>
          <a:p>
            <a:r>
              <a:rPr lang="zh-CN" altLang="en-US" sz="2800" dirty="0"/>
              <a:t>二</a:t>
            </a:r>
          </a:p>
        </p:txBody>
      </p:sp>
      <p:sp>
        <p:nvSpPr>
          <p:cNvPr id="52" name="文本框 51"/>
          <p:cNvSpPr txBox="1"/>
          <p:nvPr/>
        </p:nvSpPr>
        <p:spPr>
          <a:xfrm>
            <a:off x="3750734" y="4864113"/>
            <a:ext cx="543739" cy="523220"/>
          </a:xfrm>
          <a:prstGeom prst="rect">
            <a:avLst/>
          </a:prstGeom>
          <a:noFill/>
        </p:spPr>
        <p:txBody>
          <a:bodyPr wrap="none" rtlCol="0">
            <a:spAutoFit/>
          </a:bodyPr>
          <a:lstStyle/>
          <a:p>
            <a:r>
              <a:rPr lang="zh-CN" altLang="en-US" sz="2800" dirty="0"/>
              <a:t>三</a:t>
            </a:r>
          </a:p>
        </p:txBody>
      </p:sp>
      <p:sp>
        <p:nvSpPr>
          <p:cNvPr id="53" name="文本框 52"/>
          <p:cNvSpPr txBox="1"/>
          <p:nvPr/>
        </p:nvSpPr>
        <p:spPr>
          <a:xfrm>
            <a:off x="3750734" y="5753113"/>
            <a:ext cx="543739" cy="523220"/>
          </a:xfrm>
          <a:prstGeom prst="rect">
            <a:avLst/>
          </a:prstGeom>
          <a:noFill/>
        </p:spPr>
        <p:txBody>
          <a:bodyPr wrap="none" rtlCol="0">
            <a:spAutoFit/>
          </a:bodyPr>
          <a:lstStyle/>
          <a:p>
            <a:r>
              <a:rPr lang="zh-CN" altLang="en-US" sz="2800" dirty="0"/>
              <a:t>四</a:t>
            </a:r>
          </a:p>
        </p:txBody>
      </p:sp>
    </p:spTree>
    <p:extLst>
      <p:ext uri="{BB962C8B-B14F-4D97-AF65-F5344CB8AC3E}">
        <p14:creationId xmlns:p14="http://schemas.microsoft.com/office/powerpoint/2010/main" val="28111027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01</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754326"/>
          </a:xfrm>
          <a:prstGeom prst="rect">
            <a:avLst/>
          </a:prstGeom>
          <a:noFill/>
        </p:spPr>
        <p:txBody>
          <a:bodyPr wrap="square" rtlCol="0">
            <a:spAutoFit/>
          </a:bodyPr>
          <a:lstStyle/>
          <a:p>
            <a:r>
              <a:rPr lang="zh-CN" altLang="en-US" dirty="0">
                <a:solidFill>
                  <a:schemeClr val="tx1">
                    <a:lumMod val="95000"/>
                    <a:lumOff val="5000"/>
                  </a:schemeClr>
                </a:solidFill>
              </a:rPr>
              <a:t>关于其书其人</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8" name="流程图: 对照 7"/>
          <p:cNvSpPr/>
          <p:nvPr/>
        </p:nvSpPr>
        <p:spPr>
          <a:xfrm>
            <a:off x="3417886" y="1304154"/>
            <a:ext cx="5952066" cy="3837696"/>
          </a:xfrm>
          <a:prstGeom prst="flowChartCollate">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矩形 8"/>
          <p:cNvSpPr/>
          <p:nvPr/>
        </p:nvSpPr>
        <p:spPr>
          <a:xfrm>
            <a:off x="1025172" y="2437915"/>
            <a:ext cx="4145509" cy="523220"/>
          </a:xfrm>
          <a:prstGeom prst="rect">
            <a:avLst/>
          </a:prstGeom>
        </p:spPr>
        <p:txBody>
          <a:bodyPr wrap="square">
            <a:spAutoFit/>
          </a:bodyPr>
          <a:lstStyle/>
          <a:p>
            <a:pPr algn="ctr"/>
            <a:r>
              <a:rPr lang="zh-CN" altLang="en-US" sz="2800" b="1" dirty="0">
                <a:latin typeface="+mn-ea"/>
              </a:rPr>
              <a:t>「科学的」</a:t>
            </a:r>
          </a:p>
        </p:txBody>
      </p:sp>
      <p:sp>
        <p:nvSpPr>
          <p:cNvPr id="10" name="矩形 9"/>
          <p:cNvSpPr/>
          <p:nvPr/>
        </p:nvSpPr>
        <p:spPr>
          <a:xfrm>
            <a:off x="1743268" y="2943536"/>
            <a:ext cx="3088730" cy="1508875"/>
          </a:xfrm>
          <a:prstGeom prst="rect">
            <a:avLst/>
          </a:prstGeom>
        </p:spPr>
        <p:txBody>
          <a:bodyPr wrap="square">
            <a:spAutoFit/>
          </a:bodyPr>
          <a:lstStyle/>
          <a:p>
            <a:pPr>
              <a:lnSpc>
                <a:spcPct val="130000"/>
              </a:lnSpc>
            </a:pPr>
            <a:r>
              <a:rPr lang="zh-CN" altLang="en-US" sz="1200" dirty="0">
                <a:solidFill>
                  <a:schemeClr val="bg1">
                    <a:lumMod val="50000"/>
                  </a:schemeClr>
                </a:solidFill>
                <a:latin typeface="微软雅黑" charset="0"/>
                <a:ea typeface="微软雅黑" charset="0"/>
              </a:rPr>
              <a:t>我们可以将“科学”分为“历史观”和“方法论”两方。一方面，修昔底德希望通过战争将目光聚焦到由此体现出的“人性”的各个方面，另一方面，这部著作具有强烈的逻辑性，修昔底德准确、真实、客观地记载了伯罗奔尼撒战争。</a:t>
            </a:r>
            <a:endParaRPr lang="zh-CN" altLang="en-US" sz="1200" dirty="0">
              <a:solidFill>
                <a:schemeClr val="bg1">
                  <a:lumMod val="50000"/>
                </a:schemeClr>
              </a:solidFill>
            </a:endParaRPr>
          </a:p>
        </p:txBody>
      </p:sp>
      <p:sp>
        <p:nvSpPr>
          <p:cNvPr id="11" name="矩形 10"/>
          <p:cNvSpPr/>
          <p:nvPr/>
        </p:nvSpPr>
        <p:spPr>
          <a:xfrm>
            <a:off x="7830589" y="2432026"/>
            <a:ext cx="4145509" cy="523220"/>
          </a:xfrm>
          <a:prstGeom prst="rect">
            <a:avLst/>
          </a:prstGeom>
        </p:spPr>
        <p:txBody>
          <a:bodyPr wrap="square">
            <a:spAutoFit/>
          </a:bodyPr>
          <a:lstStyle/>
          <a:p>
            <a:pPr algn="ctr"/>
            <a:r>
              <a:rPr lang="zh-CN" altLang="en-US" sz="2800" b="1" dirty="0">
                <a:latin typeface="+mn-ea"/>
              </a:rPr>
              <a:t>「修辞的」</a:t>
            </a:r>
          </a:p>
        </p:txBody>
      </p:sp>
      <p:sp>
        <p:nvSpPr>
          <p:cNvPr id="12" name="矩形 11"/>
          <p:cNvSpPr/>
          <p:nvPr/>
        </p:nvSpPr>
        <p:spPr>
          <a:xfrm>
            <a:off x="8310032" y="2943536"/>
            <a:ext cx="3088730" cy="788677"/>
          </a:xfrm>
          <a:prstGeom prst="rect">
            <a:avLst/>
          </a:prstGeom>
        </p:spPr>
        <p:txBody>
          <a:bodyPr wrap="square">
            <a:spAutoFit/>
          </a:bodyPr>
          <a:lstStyle/>
          <a:p>
            <a:pPr>
              <a:lnSpc>
                <a:spcPct val="130000"/>
              </a:lnSpc>
            </a:pPr>
            <a:r>
              <a:rPr lang="zh-CN" altLang="en-US" sz="1200" dirty="0">
                <a:solidFill>
                  <a:schemeClr val="bg1">
                    <a:lumMod val="50000"/>
                  </a:schemeClr>
                </a:solidFill>
                <a:latin typeface="微软雅黑" charset="0"/>
                <a:ea typeface="微软雅黑" charset="0"/>
              </a:rPr>
              <a:t>修昔底德使用了大量的演说词，十分讲究辞藻，反复铺陈，因此，这部著作不仅是一部史学专著，也是一部文学创作。</a:t>
            </a:r>
            <a:endParaRPr lang="zh-CN" altLang="en-US" sz="1200" dirty="0">
              <a:solidFill>
                <a:schemeClr val="bg1">
                  <a:lumMod val="50000"/>
                </a:schemeClr>
              </a:solidFill>
            </a:endParaRPr>
          </a:p>
        </p:txBody>
      </p:sp>
    </p:spTree>
    <p:extLst>
      <p:ext uri="{BB962C8B-B14F-4D97-AF65-F5344CB8AC3E}">
        <p14:creationId xmlns:p14="http://schemas.microsoft.com/office/powerpoint/2010/main" val="2785574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01</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754326"/>
          </a:xfrm>
          <a:prstGeom prst="rect">
            <a:avLst/>
          </a:prstGeom>
          <a:noFill/>
        </p:spPr>
        <p:txBody>
          <a:bodyPr wrap="square" rtlCol="0">
            <a:spAutoFit/>
          </a:bodyPr>
          <a:lstStyle/>
          <a:p>
            <a:r>
              <a:rPr lang="zh-CN" altLang="en-US" dirty="0">
                <a:solidFill>
                  <a:schemeClr val="tx1">
                    <a:lumMod val="95000"/>
                    <a:lumOff val="5000"/>
                  </a:schemeClr>
                </a:solidFill>
              </a:rPr>
              <a:t>关于其书其人</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7" name="矩形 6"/>
          <p:cNvSpPr/>
          <p:nvPr/>
        </p:nvSpPr>
        <p:spPr>
          <a:xfrm>
            <a:off x="1383224" y="1139720"/>
            <a:ext cx="1569660" cy="646331"/>
          </a:xfrm>
          <a:prstGeom prst="rect">
            <a:avLst/>
          </a:prstGeom>
        </p:spPr>
        <p:txBody>
          <a:bodyPr wrap="none">
            <a:spAutoFit/>
          </a:bodyPr>
          <a:lstStyle/>
          <a:p>
            <a:r>
              <a:rPr lang="zh-CN" altLang="en-US" sz="3600" b="1" dirty="0">
                <a:solidFill>
                  <a:schemeClr val="tx1">
                    <a:lumMod val="85000"/>
                    <a:lumOff val="15000"/>
                  </a:schemeClr>
                </a:solidFill>
              </a:rPr>
              <a:t>科学的</a:t>
            </a:r>
          </a:p>
        </p:txBody>
      </p:sp>
      <p:sp>
        <p:nvSpPr>
          <p:cNvPr id="10" name="矩形 9"/>
          <p:cNvSpPr/>
          <p:nvPr/>
        </p:nvSpPr>
        <p:spPr>
          <a:xfrm>
            <a:off x="1383224" y="2147002"/>
            <a:ext cx="877163" cy="369332"/>
          </a:xfrm>
          <a:prstGeom prst="rect">
            <a:avLst/>
          </a:prstGeom>
        </p:spPr>
        <p:txBody>
          <a:bodyPr wrap="none">
            <a:spAutoFit/>
          </a:bodyPr>
          <a:lstStyle/>
          <a:p>
            <a:r>
              <a:rPr lang="zh-CN" altLang="en-US" b="1" dirty="0">
                <a:solidFill>
                  <a:schemeClr val="tx1">
                    <a:lumMod val="85000"/>
                    <a:lumOff val="15000"/>
                  </a:schemeClr>
                </a:solidFill>
              </a:rPr>
              <a:t>历史观</a:t>
            </a:r>
          </a:p>
        </p:txBody>
      </p:sp>
      <p:sp>
        <p:nvSpPr>
          <p:cNvPr id="11" name="矩形 10"/>
          <p:cNvSpPr/>
          <p:nvPr/>
        </p:nvSpPr>
        <p:spPr>
          <a:xfrm>
            <a:off x="1372109" y="2533841"/>
            <a:ext cx="4376757" cy="2949718"/>
          </a:xfrm>
          <a:prstGeom prst="rect">
            <a:avLst/>
          </a:prstGeom>
        </p:spPr>
        <p:txBody>
          <a:bodyPr wrap="square">
            <a:spAutoFit/>
          </a:bodyPr>
          <a:lstStyle/>
          <a:p>
            <a:pPr marL="171450" indent="-171450">
              <a:lnSpc>
                <a:spcPct val="130000"/>
              </a:lnSpc>
              <a:buFont typeface="Wingdings" panose="05000000000000000000" pitchFamily="2" charset="2"/>
              <a:buChar char="p"/>
            </a:pPr>
            <a:r>
              <a:rPr lang="zh-CN" altLang="en-US" sz="1200" dirty="0">
                <a:solidFill>
                  <a:schemeClr val="bg1">
                    <a:lumMod val="50000"/>
                  </a:schemeClr>
                </a:solidFill>
                <a:latin typeface="微软雅黑" charset="0"/>
                <a:ea typeface="微软雅黑" charset="0"/>
              </a:rPr>
              <a:t>在这本著作中，修昔底德以人性作为历史的基本动因，并以此来构建自己的历史观。</a:t>
            </a:r>
          </a:p>
          <a:p>
            <a:pPr marL="171450" indent="-171450">
              <a:lnSpc>
                <a:spcPct val="130000"/>
              </a:lnSpc>
              <a:buFont typeface="Wingdings" panose="05000000000000000000" pitchFamily="2" charset="2"/>
              <a:buChar char="p"/>
            </a:pPr>
            <a:r>
              <a:rPr lang="zh-CN" altLang="en-US" sz="1200" dirty="0">
                <a:solidFill>
                  <a:schemeClr val="bg1">
                    <a:lumMod val="50000"/>
                  </a:schemeClr>
                </a:solidFill>
                <a:latin typeface="微软雅黑" charset="0"/>
                <a:ea typeface="微软雅黑" charset="0"/>
              </a:rPr>
              <a:t>他认为，这场战争的真正起因是人性中的贪婪和占有欲，也就是对权力和财富的迷恋，而且他相信“将来也会发生类似的事件</a:t>
            </a:r>
            <a:r>
              <a:rPr lang="en-US" altLang="zh-CN" sz="1200" dirty="0">
                <a:solidFill>
                  <a:schemeClr val="bg1">
                    <a:lumMod val="50000"/>
                  </a:schemeClr>
                </a:solidFill>
                <a:latin typeface="微软雅黑" charset="0"/>
                <a:ea typeface="微软雅黑" charset="0"/>
              </a:rPr>
              <a:t>……</a:t>
            </a:r>
            <a:r>
              <a:rPr lang="zh-CN" altLang="en-US" sz="1200" dirty="0">
                <a:solidFill>
                  <a:schemeClr val="bg1">
                    <a:lumMod val="50000"/>
                  </a:schemeClr>
                </a:solidFill>
                <a:latin typeface="微软雅黑" charset="0"/>
                <a:ea typeface="微软雅黑" charset="0"/>
              </a:rPr>
              <a:t>人性总是人性”。</a:t>
            </a:r>
          </a:p>
          <a:p>
            <a:pPr marL="171450" indent="-171450">
              <a:lnSpc>
                <a:spcPct val="130000"/>
              </a:lnSpc>
              <a:buFont typeface="Wingdings" panose="05000000000000000000" pitchFamily="2" charset="2"/>
              <a:buChar char="p"/>
            </a:pPr>
            <a:r>
              <a:rPr lang="zh-CN" altLang="en-US" sz="1200" dirty="0">
                <a:solidFill>
                  <a:schemeClr val="bg1">
                    <a:lumMod val="50000"/>
                  </a:schemeClr>
                </a:solidFill>
                <a:latin typeface="微软雅黑" charset="0"/>
                <a:ea typeface="微软雅黑" charset="0"/>
              </a:rPr>
              <a:t>通过具体的事件来表达其对人性的关怀和思考的话语，在书中多次出现。由此可以推知，他之所以“相信这次战争是一个伟大的战争”，原因之一就是这场战争所揭示的“人性”是在日常生活中不易看到的，它所产生的作用不仅对当世的人，甚至对于后世人在面临类似的情况时，是有教育意义的。</a:t>
            </a:r>
          </a:p>
          <a:p>
            <a:pPr marL="171450" indent="-171450">
              <a:lnSpc>
                <a:spcPct val="130000"/>
              </a:lnSpc>
              <a:buFont typeface="Wingdings" panose="05000000000000000000" pitchFamily="2" charset="2"/>
              <a:buChar char="p"/>
            </a:pPr>
            <a:r>
              <a:rPr lang="zh-CN" altLang="en-US" sz="1200" dirty="0">
                <a:solidFill>
                  <a:schemeClr val="bg1">
                    <a:lumMod val="50000"/>
                  </a:schemeClr>
                </a:solidFill>
                <a:latin typeface="微软雅黑" charset="0"/>
                <a:ea typeface="微软雅黑" charset="0"/>
              </a:rPr>
              <a:t>因此，他希望，通过战争将目光聚焦到由此体现出的“人性”的各个方面，可以使他的著作能够用以“垂训将来”。</a:t>
            </a:r>
          </a:p>
        </p:txBody>
      </p:sp>
      <p:sp>
        <p:nvSpPr>
          <p:cNvPr id="15" name="Freeform 5"/>
          <p:cNvSpPr>
            <a:spLocks/>
          </p:cNvSpPr>
          <p:nvPr/>
        </p:nvSpPr>
        <p:spPr bwMode="auto">
          <a:xfrm>
            <a:off x="6759574" y="1859008"/>
            <a:ext cx="758825" cy="906463"/>
          </a:xfrm>
          <a:custGeom>
            <a:avLst/>
            <a:gdLst>
              <a:gd name="T0" fmla="*/ 0 w 478"/>
              <a:gd name="T1" fmla="*/ 571 h 571"/>
              <a:gd name="T2" fmla="*/ 199 w 478"/>
              <a:gd name="T3" fmla="*/ 571 h 571"/>
              <a:gd name="T4" fmla="*/ 199 w 478"/>
              <a:gd name="T5" fmla="*/ 450 h 571"/>
              <a:gd name="T6" fmla="*/ 140 w 478"/>
              <a:gd name="T7" fmla="*/ 409 h 571"/>
              <a:gd name="T8" fmla="*/ 154 w 478"/>
              <a:gd name="T9" fmla="*/ 387 h 571"/>
              <a:gd name="T10" fmla="*/ 199 w 478"/>
              <a:gd name="T11" fmla="*/ 409 h 571"/>
              <a:gd name="T12" fmla="*/ 199 w 478"/>
              <a:gd name="T13" fmla="*/ 324 h 571"/>
              <a:gd name="T14" fmla="*/ 257 w 478"/>
              <a:gd name="T15" fmla="*/ 324 h 571"/>
              <a:gd name="T16" fmla="*/ 257 w 478"/>
              <a:gd name="T17" fmla="*/ 387 h 571"/>
              <a:gd name="T18" fmla="*/ 311 w 478"/>
              <a:gd name="T19" fmla="*/ 364 h 571"/>
              <a:gd name="T20" fmla="*/ 325 w 478"/>
              <a:gd name="T21" fmla="*/ 387 h 571"/>
              <a:gd name="T22" fmla="*/ 257 w 478"/>
              <a:gd name="T23" fmla="*/ 418 h 571"/>
              <a:gd name="T24" fmla="*/ 257 w 478"/>
              <a:gd name="T25" fmla="*/ 450 h 571"/>
              <a:gd name="T26" fmla="*/ 352 w 478"/>
              <a:gd name="T27" fmla="*/ 405 h 571"/>
              <a:gd name="T28" fmla="*/ 366 w 478"/>
              <a:gd name="T29" fmla="*/ 432 h 571"/>
              <a:gd name="T30" fmla="*/ 257 w 478"/>
              <a:gd name="T31" fmla="*/ 481 h 571"/>
              <a:gd name="T32" fmla="*/ 257 w 478"/>
              <a:gd name="T33" fmla="*/ 571 h 571"/>
              <a:gd name="T34" fmla="*/ 388 w 478"/>
              <a:gd name="T35" fmla="*/ 571 h 571"/>
              <a:gd name="T36" fmla="*/ 478 w 478"/>
              <a:gd name="T37" fmla="*/ 571 h 571"/>
              <a:gd name="T38" fmla="*/ 239 w 478"/>
              <a:gd name="T39" fmla="*/ 0 h 571"/>
              <a:gd name="T40" fmla="*/ 0 w 478"/>
              <a:gd name="T41" fmla="*/ 57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8" h="571">
                <a:moveTo>
                  <a:pt x="0" y="571"/>
                </a:moveTo>
                <a:lnTo>
                  <a:pt x="199" y="571"/>
                </a:lnTo>
                <a:lnTo>
                  <a:pt x="199" y="450"/>
                </a:lnTo>
                <a:lnTo>
                  <a:pt x="140" y="409"/>
                </a:lnTo>
                <a:lnTo>
                  <a:pt x="154" y="387"/>
                </a:lnTo>
                <a:lnTo>
                  <a:pt x="199" y="409"/>
                </a:lnTo>
                <a:lnTo>
                  <a:pt x="199" y="324"/>
                </a:lnTo>
                <a:lnTo>
                  <a:pt x="257" y="324"/>
                </a:lnTo>
                <a:lnTo>
                  <a:pt x="257" y="387"/>
                </a:lnTo>
                <a:lnTo>
                  <a:pt x="311" y="364"/>
                </a:lnTo>
                <a:lnTo>
                  <a:pt x="325" y="387"/>
                </a:lnTo>
                <a:lnTo>
                  <a:pt x="257" y="418"/>
                </a:lnTo>
                <a:lnTo>
                  <a:pt x="257" y="450"/>
                </a:lnTo>
                <a:lnTo>
                  <a:pt x="352" y="405"/>
                </a:lnTo>
                <a:lnTo>
                  <a:pt x="366" y="432"/>
                </a:lnTo>
                <a:lnTo>
                  <a:pt x="257" y="481"/>
                </a:lnTo>
                <a:lnTo>
                  <a:pt x="257" y="571"/>
                </a:lnTo>
                <a:lnTo>
                  <a:pt x="388" y="571"/>
                </a:lnTo>
                <a:lnTo>
                  <a:pt x="478" y="571"/>
                </a:lnTo>
                <a:lnTo>
                  <a:pt x="239" y="0"/>
                </a:lnTo>
                <a:lnTo>
                  <a:pt x="0" y="571"/>
                </a:ln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9"/>
          <p:cNvSpPr>
            <a:spLocks noEditPoints="1"/>
          </p:cNvSpPr>
          <p:nvPr/>
        </p:nvSpPr>
        <p:spPr bwMode="auto">
          <a:xfrm>
            <a:off x="8059738" y="1865358"/>
            <a:ext cx="1036637" cy="893763"/>
          </a:xfrm>
          <a:custGeom>
            <a:avLst/>
            <a:gdLst>
              <a:gd name="T0" fmla="*/ 114 w 653"/>
              <a:gd name="T1" fmla="*/ 563 h 563"/>
              <a:gd name="T2" fmla="*/ 544 w 653"/>
              <a:gd name="T3" fmla="*/ 563 h 563"/>
              <a:gd name="T4" fmla="*/ 653 w 653"/>
              <a:gd name="T5" fmla="*/ 387 h 563"/>
              <a:gd name="T6" fmla="*/ 219 w 653"/>
              <a:gd name="T7" fmla="*/ 378 h 563"/>
              <a:gd name="T8" fmla="*/ 114 w 653"/>
              <a:gd name="T9" fmla="*/ 563 h 563"/>
              <a:gd name="T10" fmla="*/ 434 w 653"/>
              <a:gd name="T11" fmla="*/ 0 h 563"/>
              <a:gd name="T12" fmla="*/ 219 w 653"/>
              <a:gd name="T13" fmla="*/ 0 h 563"/>
              <a:gd name="T14" fmla="*/ 417 w 653"/>
              <a:gd name="T15" fmla="*/ 365 h 563"/>
              <a:gd name="T16" fmla="*/ 644 w 653"/>
              <a:gd name="T17" fmla="*/ 369 h 563"/>
              <a:gd name="T18" fmla="*/ 434 w 653"/>
              <a:gd name="T19" fmla="*/ 0 h 563"/>
              <a:gd name="T20" fmla="*/ 0 w 653"/>
              <a:gd name="T21" fmla="*/ 369 h 563"/>
              <a:gd name="T22" fmla="*/ 92 w 653"/>
              <a:gd name="T23" fmla="*/ 558 h 563"/>
              <a:gd name="T24" fmla="*/ 307 w 653"/>
              <a:gd name="T25" fmla="*/ 198 h 563"/>
              <a:gd name="T26" fmla="*/ 206 w 653"/>
              <a:gd name="T27" fmla="*/ 4 h 563"/>
              <a:gd name="T28" fmla="*/ 0 w 653"/>
              <a:gd name="T29" fmla="*/ 369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3" h="563">
                <a:moveTo>
                  <a:pt x="114" y="563"/>
                </a:moveTo>
                <a:lnTo>
                  <a:pt x="544" y="563"/>
                </a:lnTo>
                <a:lnTo>
                  <a:pt x="653" y="387"/>
                </a:lnTo>
                <a:lnTo>
                  <a:pt x="219" y="378"/>
                </a:lnTo>
                <a:lnTo>
                  <a:pt x="114" y="563"/>
                </a:lnTo>
                <a:close/>
                <a:moveTo>
                  <a:pt x="434" y="0"/>
                </a:moveTo>
                <a:lnTo>
                  <a:pt x="219" y="0"/>
                </a:lnTo>
                <a:lnTo>
                  <a:pt x="417" y="365"/>
                </a:lnTo>
                <a:lnTo>
                  <a:pt x="644" y="369"/>
                </a:lnTo>
                <a:lnTo>
                  <a:pt x="434" y="0"/>
                </a:lnTo>
                <a:close/>
                <a:moveTo>
                  <a:pt x="0" y="369"/>
                </a:moveTo>
                <a:lnTo>
                  <a:pt x="92" y="558"/>
                </a:lnTo>
                <a:lnTo>
                  <a:pt x="307" y="198"/>
                </a:lnTo>
                <a:lnTo>
                  <a:pt x="206" y="4"/>
                </a:lnTo>
                <a:lnTo>
                  <a:pt x="0" y="369"/>
                </a:ln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3"/>
          <p:cNvSpPr>
            <a:spLocks noEditPoints="1"/>
          </p:cNvSpPr>
          <p:nvPr/>
        </p:nvSpPr>
        <p:spPr bwMode="auto">
          <a:xfrm>
            <a:off x="9621836" y="1873296"/>
            <a:ext cx="1266824" cy="884238"/>
          </a:xfrm>
          <a:custGeom>
            <a:avLst/>
            <a:gdLst>
              <a:gd name="T0" fmla="*/ 798 w 798"/>
              <a:gd name="T1" fmla="*/ 557 h 557"/>
              <a:gd name="T2" fmla="*/ 764 w 798"/>
              <a:gd name="T3" fmla="*/ 136 h 557"/>
              <a:gd name="T4" fmla="*/ 601 w 798"/>
              <a:gd name="T5" fmla="*/ 170 h 557"/>
              <a:gd name="T6" fmla="*/ 730 w 798"/>
              <a:gd name="T7" fmla="*/ 359 h 557"/>
              <a:gd name="T8" fmla="*/ 663 w 798"/>
              <a:gd name="T9" fmla="*/ 203 h 557"/>
              <a:gd name="T10" fmla="*/ 601 w 798"/>
              <a:gd name="T11" fmla="*/ 170 h 557"/>
              <a:gd name="T12" fmla="*/ 634 w 798"/>
              <a:gd name="T13" fmla="*/ 426 h 557"/>
              <a:gd name="T14" fmla="*/ 730 w 798"/>
              <a:gd name="T15" fmla="*/ 494 h 557"/>
              <a:gd name="T16" fmla="*/ 601 w 798"/>
              <a:gd name="T17" fmla="*/ 557 h 557"/>
              <a:gd name="T18" fmla="*/ 764 w 798"/>
              <a:gd name="T19" fmla="*/ 557 h 557"/>
              <a:gd name="T20" fmla="*/ 553 w 798"/>
              <a:gd name="T21" fmla="*/ 557 h 557"/>
              <a:gd name="T22" fmla="*/ 519 w 798"/>
              <a:gd name="T23" fmla="*/ 136 h 557"/>
              <a:gd name="T24" fmla="*/ 356 w 798"/>
              <a:gd name="T25" fmla="*/ 170 h 557"/>
              <a:gd name="T26" fmla="*/ 490 w 798"/>
              <a:gd name="T27" fmla="*/ 359 h 557"/>
              <a:gd name="T28" fmla="*/ 423 w 798"/>
              <a:gd name="T29" fmla="*/ 203 h 557"/>
              <a:gd name="T30" fmla="*/ 356 w 798"/>
              <a:gd name="T31" fmla="*/ 170 h 557"/>
              <a:gd name="T32" fmla="*/ 389 w 798"/>
              <a:gd name="T33" fmla="*/ 426 h 557"/>
              <a:gd name="T34" fmla="*/ 490 w 798"/>
              <a:gd name="T35" fmla="*/ 494 h 557"/>
              <a:gd name="T36" fmla="*/ 356 w 798"/>
              <a:gd name="T37" fmla="*/ 557 h 557"/>
              <a:gd name="T38" fmla="*/ 519 w 798"/>
              <a:gd name="T39" fmla="*/ 557 h 557"/>
              <a:gd name="T40" fmla="*/ 0 w 798"/>
              <a:gd name="T41" fmla="*/ 426 h 557"/>
              <a:gd name="T42" fmla="*/ 0 w 798"/>
              <a:gd name="T43" fmla="*/ 136 h 557"/>
              <a:gd name="T44" fmla="*/ 135 w 798"/>
              <a:gd name="T45" fmla="*/ 0 h 557"/>
              <a:gd name="T46" fmla="*/ 202 w 798"/>
              <a:gd name="T47" fmla="*/ 392 h 557"/>
              <a:gd name="T48" fmla="*/ 34 w 798"/>
              <a:gd name="T49" fmla="*/ 426 h 557"/>
              <a:gd name="T50" fmla="*/ 67 w 798"/>
              <a:gd name="T51" fmla="*/ 359 h 557"/>
              <a:gd name="T52" fmla="*/ 135 w 798"/>
              <a:gd name="T53" fmla="*/ 203 h 557"/>
              <a:gd name="T54" fmla="*/ 67 w 798"/>
              <a:gd name="T55" fmla="*/ 359 h 557"/>
              <a:gd name="T56" fmla="*/ 245 w 798"/>
              <a:gd name="T57" fmla="*/ 68 h 557"/>
              <a:gd name="T58" fmla="*/ 312 w 798"/>
              <a:gd name="T59" fmla="*/ 0 h 557"/>
              <a:gd name="T60" fmla="*/ 245 w 798"/>
              <a:gd name="T61" fmla="*/ 68 h 557"/>
              <a:gd name="T62" fmla="*/ 245 w 798"/>
              <a:gd name="T63" fmla="*/ 136 h 557"/>
              <a:gd name="T64" fmla="*/ 312 w 798"/>
              <a:gd name="T65" fmla="*/ 426 h 557"/>
              <a:gd name="T66" fmla="*/ 245 w 798"/>
              <a:gd name="T67" fmla="*/ 13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8" h="557">
                <a:moveTo>
                  <a:pt x="764" y="557"/>
                </a:moveTo>
                <a:lnTo>
                  <a:pt x="798" y="557"/>
                </a:lnTo>
                <a:lnTo>
                  <a:pt x="798" y="136"/>
                </a:lnTo>
                <a:lnTo>
                  <a:pt x="764" y="136"/>
                </a:lnTo>
                <a:lnTo>
                  <a:pt x="601" y="136"/>
                </a:lnTo>
                <a:lnTo>
                  <a:pt x="601" y="170"/>
                </a:lnTo>
                <a:lnTo>
                  <a:pt x="730" y="203"/>
                </a:lnTo>
                <a:lnTo>
                  <a:pt x="730" y="359"/>
                </a:lnTo>
                <a:lnTo>
                  <a:pt x="663" y="359"/>
                </a:lnTo>
                <a:lnTo>
                  <a:pt x="663" y="203"/>
                </a:lnTo>
                <a:lnTo>
                  <a:pt x="601" y="203"/>
                </a:lnTo>
                <a:lnTo>
                  <a:pt x="601" y="170"/>
                </a:lnTo>
                <a:lnTo>
                  <a:pt x="601" y="426"/>
                </a:lnTo>
                <a:lnTo>
                  <a:pt x="634" y="426"/>
                </a:lnTo>
                <a:lnTo>
                  <a:pt x="730" y="426"/>
                </a:lnTo>
                <a:lnTo>
                  <a:pt x="730" y="494"/>
                </a:lnTo>
                <a:lnTo>
                  <a:pt x="601" y="494"/>
                </a:lnTo>
                <a:lnTo>
                  <a:pt x="601" y="557"/>
                </a:lnTo>
                <a:lnTo>
                  <a:pt x="764" y="557"/>
                </a:lnTo>
                <a:lnTo>
                  <a:pt x="764" y="557"/>
                </a:lnTo>
                <a:close/>
                <a:moveTo>
                  <a:pt x="519" y="557"/>
                </a:moveTo>
                <a:lnTo>
                  <a:pt x="553" y="557"/>
                </a:lnTo>
                <a:lnTo>
                  <a:pt x="553" y="136"/>
                </a:lnTo>
                <a:lnTo>
                  <a:pt x="519" y="136"/>
                </a:lnTo>
                <a:lnTo>
                  <a:pt x="356" y="136"/>
                </a:lnTo>
                <a:lnTo>
                  <a:pt x="356" y="170"/>
                </a:lnTo>
                <a:lnTo>
                  <a:pt x="490" y="203"/>
                </a:lnTo>
                <a:lnTo>
                  <a:pt x="490" y="359"/>
                </a:lnTo>
                <a:lnTo>
                  <a:pt x="423" y="359"/>
                </a:lnTo>
                <a:lnTo>
                  <a:pt x="423" y="203"/>
                </a:lnTo>
                <a:lnTo>
                  <a:pt x="356" y="203"/>
                </a:lnTo>
                <a:lnTo>
                  <a:pt x="356" y="170"/>
                </a:lnTo>
                <a:lnTo>
                  <a:pt x="356" y="426"/>
                </a:lnTo>
                <a:lnTo>
                  <a:pt x="389" y="426"/>
                </a:lnTo>
                <a:lnTo>
                  <a:pt x="490" y="426"/>
                </a:lnTo>
                <a:lnTo>
                  <a:pt x="490" y="494"/>
                </a:lnTo>
                <a:lnTo>
                  <a:pt x="356" y="494"/>
                </a:lnTo>
                <a:lnTo>
                  <a:pt x="356" y="557"/>
                </a:lnTo>
                <a:lnTo>
                  <a:pt x="519" y="557"/>
                </a:lnTo>
                <a:lnTo>
                  <a:pt x="519" y="557"/>
                </a:lnTo>
                <a:close/>
                <a:moveTo>
                  <a:pt x="34" y="426"/>
                </a:moveTo>
                <a:lnTo>
                  <a:pt x="0" y="426"/>
                </a:lnTo>
                <a:lnTo>
                  <a:pt x="0" y="170"/>
                </a:lnTo>
                <a:lnTo>
                  <a:pt x="0" y="136"/>
                </a:lnTo>
                <a:lnTo>
                  <a:pt x="135" y="136"/>
                </a:lnTo>
                <a:lnTo>
                  <a:pt x="135" y="0"/>
                </a:lnTo>
                <a:lnTo>
                  <a:pt x="202" y="0"/>
                </a:lnTo>
                <a:lnTo>
                  <a:pt x="202" y="392"/>
                </a:lnTo>
                <a:lnTo>
                  <a:pt x="202" y="426"/>
                </a:lnTo>
                <a:lnTo>
                  <a:pt x="34" y="426"/>
                </a:lnTo>
                <a:lnTo>
                  <a:pt x="34" y="426"/>
                </a:lnTo>
                <a:close/>
                <a:moveTo>
                  <a:pt x="67" y="359"/>
                </a:moveTo>
                <a:lnTo>
                  <a:pt x="67" y="203"/>
                </a:lnTo>
                <a:lnTo>
                  <a:pt x="135" y="203"/>
                </a:lnTo>
                <a:lnTo>
                  <a:pt x="135" y="359"/>
                </a:lnTo>
                <a:lnTo>
                  <a:pt x="67" y="359"/>
                </a:lnTo>
                <a:lnTo>
                  <a:pt x="67" y="359"/>
                </a:lnTo>
                <a:close/>
                <a:moveTo>
                  <a:pt x="245" y="68"/>
                </a:moveTo>
                <a:lnTo>
                  <a:pt x="245" y="0"/>
                </a:lnTo>
                <a:lnTo>
                  <a:pt x="312" y="0"/>
                </a:lnTo>
                <a:lnTo>
                  <a:pt x="312" y="68"/>
                </a:lnTo>
                <a:lnTo>
                  <a:pt x="245" y="68"/>
                </a:lnTo>
                <a:lnTo>
                  <a:pt x="245" y="68"/>
                </a:lnTo>
                <a:close/>
                <a:moveTo>
                  <a:pt x="245" y="136"/>
                </a:moveTo>
                <a:lnTo>
                  <a:pt x="245" y="426"/>
                </a:lnTo>
                <a:lnTo>
                  <a:pt x="312" y="426"/>
                </a:lnTo>
                <a:lnTo>
                  <a:pt x="312" y="136"/>
                </a:lnTo>
                <a:lnTo>
                  <a:pt x="245" y="136"/>
                </a:lnTo>
                <a:lnTo>
                  <a:pt x="245" y="136"/>
                </a:ln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21"/>
          <p:cNvSpPr>
            <a:spLocks noEditPoints="1"/>
          </p:cNvSpPr>
          <p:nvPr/>
        </p:nvSpPr>
        <p:spPr bwMode="auto">
          <a:xfrm>
            <a:off x="6518805" y="4777891"/>
            <a:ext cx="1101725" cy="900113"/>
          </a:xfrm>
          <a:custGeom>
            <a:avLst/>
            <a:gdLst>
              <a:gd name="T0" fmla="*/ 4 w 148"/>
              <a:gd name="T1" fmla="*/ 97 h 120"/>
              <a:gd name="T2" fmla="*/ 33 w 148"/>
              <a:gd name="T3" fmla="*/ 114 h 120"/>
              <a:gd name="T4" fmla="*/ 91 w 148"/>
              <a:gd name="T5" fmla="*/ 119 h 120"/>
              <a:gd name="T6" fmla="*/ 141 w 148"/>
              <a:gd name="T7" fmla="*/ 100 h 120"/>
              <a:gd name="T8" fmla="*/ 148 w 148"/>
              <a:gd name="T9" fmla="*/ 90 h 120"/>
              <a:gd name="T10" fmla="*/ 145 w 148"/>
              <a:gd name="T11" fmla="*/ 76 h 120"/>
              <a:gd name="T12" fmla="*/ 134 w 148"/>
              <a:gd name="T13" fmla="*/ 44 h 120"/>
              <a:gd name="T14" fmla="*/ 99 w 148"/>
              <a:gd name="T15" fmla="*/ 7 h 120"/>
              <a:gd name="T16" fmla="*/ 80 w 148"/>
              <a:gd name="T17" fmla="*/ 0 h 120"/>
              <a:gd name="T18" fmla="*/ 76 w 148"/>
              <a:gd name="T19" fmla="*/ 0 h 120"/>
              <a:gd name="T20" fmla="*/ 69 w 148"/>
              <a:gd name="T21" fmla="*/ 0 h 120"/>
              <a:gd name="T22" fmla="*/ 64 w 148"/>
              <a:gd name="T23" fmla="*/ 1 h 120"/>
              <a:gd name="T24" fmla="*/ 44 w 148"/>
              <a:gd name="T25" fmla="*/ 10 h 120"/>
              <a:gd name="T26" fmla="*/ 9 w 148"/>
              <a:gd name="T27" fmla="*/ 55 h 120"/>
              <a:gd name="T28" fmla="*/ 0 w 148"/>
              <a:gd name="T29" fmla="*/ 89 h 120"/>
              <a:gd name="T30" fmla="*/ 0 w 148"/>
              <a:gd name="T31" fmla="*/ 92 h 120"/>
              <a:gd name="T32" fmla="*/ 10 w 148"/>
              <a:gd name="T33" fmla="*/ 86 h 120"/>
              <a:gd name="T34" fmla="*/ 12 w 148"/>
              <a:gd name="T35" fmla="*/ 80 h 120"/>
              <a:gd name="T36" fmla="*/ 23 w 148"/>
              <a:gd name="T37" fmla="*/ 61 h 120"/>
              <a:gd name="T38" fmla="*/ 37 w 148"/>
              <a:gd name="T39" fmla="*/ 46 h 120"/>
              <a:gd name="T40" fmla="*/ 57 w 148"/>
              <a:gd name="T41" fmla="*/ 59 h 120"/>
              <a:gd name="T42" fmla="*/ 66 w 148"/>
              <a:gd name="T43" fmla="*/ 58 h 120"/>
              <a:gd name="T44" fmla="*/ 87 w 148"/>
              <a:gd name="T45" fmla="*/ 34 h 120"/>
              <a:gd name="T46" fmla="*/ 95 w 148"/>
              <a:gd name="T47" fmla="*/ 29 h 120"/>
              <a:gd name="T48" fmla="*/ 98 w 148"/>
              <a:gd name="T49" fmla="*/ 32 h 120"/>
              <a:gd name="T50" fmla="*/ 119 w 148"/>
              <a:gd name="T51" fmla="*/ 52 h 120"/>
              <a:gd name="T52" fmla="*/ 135 w 148"/>
              <a:gd name="T53" fmla="*/ 76 h 120"/>
              <a:gd name="T54" fmla="*/ 137 w 148"/>
              <a:gd name="T55" fmla="*/ 90 h 120"/>
              <a:gd name="T56" fmla="*/ 89 w 148"/>
              <a:gd name="T57" fmla="*/ 110 h 120"/>
              <a:gd name="T58" fmla="*/ 32 w 148"/>
              <a:gd name="T59" fmla="*/ 104 h 120"/>
              <a:gd name="T60" fmla="*/ 11 w 148"/>
              <a:gd name="T61" fmla="*/ 87 h 120"/>
              <a:gd name="T62" fmla="*/ 10 w 148"/>
              <a:gd name="T63" fmla="*/ 8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8" h="120">
                <a:moveTo>
                  <a:pt x="1" y="92"/>
                </a:moveTo>
                <a:cubicBezTo>
                  <a:pt x="2" y="94"/>
                  <a:pt x="3" y="95"/>
                  <a:pt x="4" y="97"/>
                </a:cubicBezTo>
                <a:cubicBezTo>
                  <a:pt x="7" y="99"/>
                  <a:pt x="9" y="102"/>
                  <a:pt x="12" y="104"/>
                </a:cubicBezTo>
                <a:cubicBezTo>
                  <a:pt x="18" y="109"/>
                  <a:pt x="25" y="112"/>
                  <a:pt x="33" y="114"/>
                </a:cubicBezTo>
                <a:cubicBezTo>
                  <a:pt x="42" y="117"/>
                  <a:pt x="51" y="119"/>
                  <a:pt x="60" y="119"/>
                </a:cubicBezTo>
                <a:cubicBezTo>
                  <a:pt x="70" y="120"/>
                  <a:pt x="81" y="120"/>
                  <a:pt x="91" y="119"/>
                </a:cubicBezTo>
                <a:cubicBezTo>
                  <a:pt x="101" y="118"/>
                  <a:pt x="110" y="116"/>
                  <a:pt x="119" y="113"/>
                </a:cubicBezTo>
                <a:cubicBezTo>
                  <a:pt x="127" y="110"/>
                  <a:pt x="135" y="105"/>
                  <a:pt x="141" y="100"/>
                </a:cubicBezTo>
                <a:cubicBezTo>
                  <a:pt x="143" y="98"/>
                  <a:pt x="144" y="97"/>
                  <a:pt x="146" y="95"/>
                </a:cubicBezTo>
                <a:cubicBezTo>
                  <a:pt x="147" y="93"/>
                  <a:pt x="148" y="92"/>
                  <a:pt x="148" y="90"/>
                </a:cubicBezTo>
                <a:cubicBezTo>
                  <a:pt x="148" y="88"/>
                  <a:pt x="148" y="85"/>
                  <a:pt x="147" y="83"/>
                </a:cubicBezTo>
                <a:cubicBezTo>
                  <a:pt x="147" y="81"/>
                  <a:pt x="146" y="79"/>
                  <a:pt x="145" y="76"/>
                </a:cubicBezTo>
                <a:cubicBezTo>
                  <a:pt x="145" y="75"/>
                  <a:pt x="145" y="75"/>
                  <a:pt x="145" y="74"/>
                </a:cubicBezTo>
                <a:cubicBezTo>
                  <a:pt x="142" y="64"/>
                  <a:pt x="139" y="54"/>
                  <a:pt x="134" y="44"/>
                </a:cubicBezTo>
                <a:cubicBezTo>
                  <a:pt x="130" y="37"/>
                  <a:pt x="125" y="29"/>
                  <a:pt x="119" y="23"/>
                </a:cubicBezTo>
                <a:cubicBezTo>
                  <a:pt x="113" y="16"/>
                  <a:pt x="107" y="11"/>
                  <a:pt x="99" y="7"/>
                </a:cubicBezTo>
                <a:cubicBezTo>
                  <a:pt x="95" y="5"/>
                  <a:pt x="91" y="3"/>
                  <a:pt x="87" y="2"/>
                </a:cubicBezTo>
                <a:cubicBezTo>
                  <a:pt x="85" y="1"/>
                  <a:pt x="82" y="1"/>
                  <a:pt x="80" y="0"/>
                </a:cubicBezTo>
                <a:cubicBezTo>
                  <a:pt x="79" y="0"/>
                  <a:pt x="79" y="0"/>
                  <a:pt x="78" y="0"/>
                </a:cubicBezTo>
                <a:cubicBezTo>
                  <a:pt x="76" y="0"/>
                  <a:pt x="76" y="0"/>
                  <a:pt x="76" y="0"/>
                </a:cubicBezTo>
                <a:cubicBezTo>
                  <a:pt x="71" y="0"/>
                  <a:pt x="71" y="0"/>
                  <a:pt x="71" y="0"/>
                </a:cubicBezTo>
                <a:cubicBezTo>
                  <a:pt x="70" y="0"/>
                  <a:pt x="70" y="0"/>
                  <a:pt x="69" y="0"/>
                </a:cubicBezTo>
                <a:cubicBezTo>
                  <a:pt x="68" y="0"/>
                  <a:pt x="68" y="0"/>
                  <a:pt x="67" y="0"/>
                </a:cubicBezTo>
                <a:cubicBezTo>
                  <a:pt x="66" y="1"/>
                  <a:pt x="65" y="1"/>
                  <a:pt x="64" y="1"/>
                </a:cubicBezTo>
                <a:cubicBezTo>
                  <a:pt x="61" y="2"/>
                  <a:pt x="59" y="2"/>
                  <a:pt x="57" y="3"/>
                </a:cubicBezTo>
                <a:cubicBezTo>
                  <a:pt x="52" y="5"/>
                  <a:pt x="48" y="7"/>
                  <a:pt x="44" y="10"/>
                </a:cubicBezTo>
                <a:cubicBezTo>
                  <a:pt x="36" y="15"/>
                  <a:pt x="29" y="22"/>
                  <a:pt x="24" y="29"/>
                </a:cubicBezTo>
                <a:cubicBezTo>
                  <a:pt x="18" y="37"/>
                  <a:pt x="13" y="46"/>
                  <a:pt x="9" y="55"/>
                </a:cubicBezTo>
                <a:cubicBezTo>
                  <a:pt x="5" y="64"/>
                  <a:pt x="2" y="74"/>
                  <a:pt x="1" y="85"/>
                </a:cubicBezTo>
                <a:cubicBezTo>
                  <a:pt x="0" y="86"/>
                  <a:pt x="0" y="87"/>
                  <a:pt x="0" y="89"/>
                </a:cubicBezTo>
                <a:cubicBezTo>
                  <a:pt x="0" y="91"/>
                  <a:pt x="0" y="91"/>
                  <a:pt x="0" y="91"/>
                </a:cubicBezTo>
                <a:cubicBezTo>
                  <a:pt x="0" y="91"/>
                  <a:pt x="0" y="91"/>
                  <a:pt x="0" y="92"/>
                </a:cubicBezTo>
                <a:cubicBezTo>
                  <a:pt x="0" y="92"/>
                  <a:pt x="1" y="92"/>
                  <a:pt x="1" y="92"/>
                </a:cubicBezTo>
                <a:close/>
                <a:moveTo>
                  <a:pt x="10" y="86"/>
                </a:moveTo>
                <a:cubicBezTo>
                  <a:pt x="11" y="85"/>
                  <a:pt x="11" y="85"/>
                  <a:pt x="11" y="84"/>
                </a:cubicBezTo>
                <a:cubicBezTo>
                  <a:pt x="11" y="83"/>
                  <a:pt x="12" y="81"/>
                  <a:pt x="12" y="80"/>
                </a:cubicBezTo>
                <a:cubicBezTo>
                  <a:pt x="14" y="75"/>
                  <a:pt x="16" y="71"/>
                  <a:pt x="19" y="67"/>
                </a:cubicBezTo>
                <a:cubicBezTo>
                  <a:pt x="20" y="65"/>
                  <a:pt x="21" y="63"/>
                  <a:pt x="23" y="61"/>
                </a:cubicBezTo>
                <a:cubicBezTo>
                  <a:pt x="24" y="58"/>
                  <a:pt x="26" y="56"/>
                  <a:pt x="27" y="54"/>
                </a:cubicBezTo>
                <a:cubicBezTo>
                  <a:pt x="30" y="51"/>
                  <a:pt x="33" y="48"/>
                  <a:pt x="37" y="46"/>
                </a:cubicBezTo>
                <a:cubicBezTo>
                  <a:pt x="43" y="45"/>
                  <a:pt x="47" y="50"/>
                  <a:pt x="51" y="54"/>
                </a:cubicBezTo>
                <a:cubicBezTo>
                  <a:pt x="52" y="56"/>
                  <a:pt x="54" y="58"/>
                  <a:pt x="57" y="59"/>
                </a:cubicBezTo>
                <a:cubicBezTo>
                  <a:pt x="58" y="60"/>
                  <a:pt x="60" y="60"/>
                  <a:pt x="61" y="60"/>
                </a:cubicBezTo>
                <a:cubicBezTo>
                  <a:pt x="63" y="60"/>
                  <a:pt x="65" y="59"/>
                  <a:pt x="66" y="58"/>
                </a:cubicBezTo>
                <a:cubicBezTo>
                  <a:pt x="70" y="54"/>
                  <a:pt x="73" y="50"/>
                  <a:pt x="76" y="46"/>
                </a:cubicBezTo>
                <a:cubicBezTo>
                  <a:pt x="80" y="42"/>
                  <a:pt x="83" y="38"/>
                  <a:pt x="87" y="34"/>
                </a:cubicBezTo>
                <a:cubicBezTo>
                  <a:pt x="88" y="32"/>
                  <a:pt x="90" y="30"/>
                  <a:pt x="92" y="29"/>
                </a:cubicBezTo>
                <a:cubicBezTo>
                  <a:pt x="93" y="29"/>
                  <a:pt x="94" y="29"/>
                  <a:pt x="95" y="29"/>
                </a:cubicBezTo>
                <a:cubicBezTo>
                  <a:pt x="96" y="30"/>
                  <a:pt x="96" y="30"/>
                  <a:pt x="97" y="30"/>
                </a:cubicBezTo>
                <a:cubicBezTo>
                  <a:pt x="97" y="31"/>
                  <a:pt x="98" y="31"/>
                  <a:pt x="98" y="32"/>
                </a:cubicBezTo>
                <a:cubicBezTo>
                  <a:pt x="103" y="35"/>
                  <a:pt x="106" y="38"/>
                  <a:pt x="110" y="42"/>
                </a:cubicBezTo>
                <a:cubicBezTo>
                  <a:pt x="113" y="45"/>
                  <a:pt x="116" y="48"/>
                  <a:pt x="119" y="52"/>
                </a:cubicBezTo>
                <a:cubicBezTo>
                  <a:pt x="122" y="55"/>
                  <a:pt x="124" y="58"/>
                  <a:pt x="127" y="62"/>
                </a:cubicBezTo>
                <a:cubicBezTo>
                  <a:pt x="130" y="66"/>
                  <a:pt x="132" y="71"/>
                  <a:pt x="135" y="76"/>
                </a:cubicBezTo>
                <a:cubicBezTo>
                  <a:pt x="137" y="80"/>
                  <a:pt x="139" y="85"/>
                  <a:pt x="137" y="89"/>
                </a:cubicBezTo>
                <a:cubicBezTo>
                  <a:pt x="137" y="90"/>
                  <a:pt x="137" y="90"/>
                  <a:pt x="137" y="90"/>
                </a:cubicBezTo>
                <a:cubicBezTo>
                  <a:pt x="132" y="97"/>
                  <a:pt x="125" y="101"/>
                  <a:pt x="117" y="104"/>
                </a:cubicBezTo>
                <a:cubicBezTo>
                  <a:pt x="108" y="108"/>
                  <a:pt x="98" y="109"/>
                  <a:pt x="89" y="110"/>
                </a:cubicBezTo>
                <a:cubicBezTo>
                  <a:pt x="79" y="111"/>
                  <a:pt x="69" y="111"/>
                  <a:pt x="59" y="110"/>
                </a:cubicBezTo>
                <a:cubicBezTo>
                  <a:pt x="50" y="109"/>
                  <a:pt x="41" y="107"/>
                  <a:pt x="32" y="104"/>
                </a:cubicBezTo>
                <a:cubicBezTo>
                  <a:pt x="25" y="101"/>
                  <a:pt x="18" y="97"/>
                  <a:pt x="14" y="92"/>
                </a:cubicBezTo>
                <a:cubicBezTo>
                  <a:pt x="13" y="90"/>
                  <a:pt x="12" y="89"/>
                  <a:pt x="11" y="87"/>
                </a:cubicBezTo>
                <a:cubicBezTo>
                  <a:pt x="11" y="87"/>
                  <a:pt x="11" y="87"/>
                  <a:pt x="11" y="87"/>
                </a:cubicBezTo>
                <a:cubicBezTo>
                  <a:pt x="10" y="86"/>
                  <a:pt x="10" y="86"/>
                  <a:pt x="10" y="86"/>
                </a:cubicBez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25"/>
          <p:cNvSpPr>
            <a:spLocks noEditPoints="1"/>
          </p:cNvSpPr>
          <p:nvPr/>
        </p:nvSpPr>
        <p:spPr bwMode="auto">
          <a:xfrm>
            <a:off x="8210550" y="4791166"/>
            <a:ext cx="885825" cy="887413"/>
          </a:xfrm>
          <a:custGeom>
            <a:avLst/>
            <a:gdLst>
              <a:gd name="T0" fmla="*/ 9 w 148"/>
              <a:gd name="T1" fmla="*/ 109 h 148"/>
              <a:gd name="T2" fmla="*/ 32 w 148"/>
              <a:gd name="T3" fmla="*/ 86 h 148"/>
              <a:gd name="T4" fmla="*/ 32 w 148"/>
              <a:gd name="T5" fmla="*/ 135 h 148"/>
              <a:gd name="T6" fmla="*/ 9 w 148"/>
              <a:gd name="T7" fmla="*/ 109 h 148"/>
              <a:gd name="T8" fmla="*/ 0 w 148"/>
              <a:gd name="T9" fmla="*/ 74 h 148"/>
              <a:gd name="T10" fmla="*/ 39 w 148"/>
              <a:gd name="T11" fmla="*/ 9 h 148"/>
              <a:gd name="T12" fmla="*/ 64 w 148"/>
              <a:gd name="T13" fmla="*/ 35 h 148"/>
              <a:gd name="T14" fmla="*/ 3 w 148"/>
              <a:gd name="T15" fmla="*/ 96 h 148"/>
              <a:gd name="T16" fmla="*/ 0 w 148"/>
              <a:gd name="T17" fmla="*/ 74 h 148"/>
              <a:gd name="T18" fmla="*/ 74 w 148"/>
              <a:gd name="T19" fmla="*/ 0 h 148"/>
              <a:gd name="T20" fmla="*/ 102 w 148"/>
              <a:gd name="T21" fmla="*/ 6 h 148"/>
              <a:gd name="T22" fmla="*/ 102 w 148"/>
              <a:gd name="T23" fmla="*/ 53 h 148"/>
              <a:gd name="T24" fmla="*/ 52 w 148"/>
              <a:gd name="T25" fmla="*/ 3 h 148"/>
              <a:gd name="T26" fmla="*/ 74 w 148"/>
              <a:gd name="T27" fmla="*/ 0 h 148"/>
              <a:gd name="T28" fmla="*/ 148 w 148"/>
              <a:gd name="T29" fmla="*/ 74 h 148"/>
              <a:gd name="T30" fmla="*/ 142 w 148"/>
              <a:gd name="T31" fmla="*/ 102 h 148"/>
              <a:gd name="T32" fmla="*/ 116 w 148"/>
              <a:gd name="T33" fmla="*/ 102 h 148"/>
              <a:gd name="T34" fmla="*/ 116 w 148"/>
              <a:gd name="T35" fmla="*/ 13 h 148"/>
              <a:gd name="T36" fmla="*/ 148 w 148"/>
              <a:gd name="T37" fmla="*/ 74 h 148"/>
              <a:gd name="T38" fmla="*/ 46 w 148"/>
              <a:gd name="T39" fmla="*/ 142 h 148"/>
              <a:gd name="T40" fmla="*/ 46 w 148"/>
              <a:gd name="T41" fmla="*/ 116 h 148"/>
              <a:gd name="T42" fmla="*/ 135 w 148"/>
              <a:gd name="T43" fmla="*/ 116 h 148"/>
              <a:gd name="T44" fmla="*/ 74 w 148"/>
              <a:gd name="T45" fmla="*/ 148 h 148"/>
              <a:gd name="T46" fmla="*/ 46 w 148"/>
              <a:gd name="T47" fmla="*/ 14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8" h="148">
                <a:moveTo>
                  <a:pt x="9" y="109"/>
                </a:moveTo>
                <a:cubicBezTo>
                  <a:pt x="32" y="86"/>
                  <a:pt x="32" y="86"/>
                  <a:pt x="32" y="86"/>
                </a:cubicBezTo>
                <a:cubicBezTo>
                  <a:pt x="32" y="135"/>
                  <a:pt x="32" y="135"/>
                  <a:pt x="32" y="135"/>
                </a:cubicBezTo>
                <a:cubicBezTo>
                  <a:pt x="23" y="128"/>
                  <a:pt x="15" y="120"/>
                  <a:pt x="9" y="109"/>
                </a:cubicBezTo>
                <a:close/>
                <a:moveTo>
                  <a:pt x="0" y="74"/>
                </a:moveTo>
                <a:cubicBezTo>
                  <a:pt x="0" y="46"/>
                  <a:pt x="16" y="22"/>
                  <a:pt x="39" y="9"/>
                </a:cubicBezTo>
                <a:cubicBezTo>
                  <a:pt x="64" y="35"/>
                  <a:pt x="64" y="35"/>
                  <a:pt x="64" y="35"/>
                </a:cubicBezTo>
                <a:cubicBezTo>
                  <a:pt x="3" y="96"/>
                  <a:pt x="3" y="96"/>
                  <a:pt x="3" y="96"/>
                </a:cubicBezTo>
                <a:cubicBezTo>
                  <a:pt x="1" y="89"/>
                  <a:pt x="0" y="82"/>
                  <a:pt x="0" y="74"/>
                </a:cubicBezTo>
                <a:close/>
                <a:moveTo>
                  <a:pt x="74" y="0"/>
                </a:moveTo>
                <a:cubicBezTo>
                  <a:pt x="84" y="0"/>
                  <a:pt x="93" y="2"/>
                  <a:pt x="102" y="6"/>
                </a:cubicBezTo>
                <a:cubicBezTo>
                  <a:pt x="102" y="53"/>
                  <a:pt x="102" y="53"/>
                  <a:pt x="102" y="53"/>
                </a:cubicBezTo>
                <a:cubicBezTo>
                  <a:pt x="52" y="3"/>
                  <a:pt x="52" y="3"/>
                  <a:pt x="52" y="3"/>
                </a:cubicBezTo>
                <a:cubicBezTo>
                  <a:pt x="59" y="1"/>
                  <a:pt x="66" y="0"/>
                  <a:pt x="74" y="0"/>
                </a:cubicBezTo>
                <a:close/>
                <a:moveTo>
                  <a:pt x="148" y="74"/>
                </a:moveTo>
                <a:cubicBezTo>
                  <a:pt x="148" y="84"/>
                  <a:pt x="146" y="93"/>
                  <a:pt x="142" y="102"/>
                </a:cubicBezTo>
                <a:cubicBezTo>
                  <a:pt x="116" y="102"/>
                  <a:pt x="116" y="102"/>
                  <a:pt x="116" y="102"/>
                </a:cubicBezTo>
                <a:cubicBezTo>
                  <a:pt x="116" y="13"/>
                  <a:pt x="116" y="13"/>
                  <a:pt x="116" y="13"/>
                </a:cubicBezTo>
                <a:cubicBezTo>
                  <a:pt x="135" y="26"/>
                  <a:pt x="148" y="49"/>
                  <a:pt x="148" y="74"/>
                </a:cubicBezTo>
                <a:close/>
                <a:moveTo>
                  <a:pt x="46" y="142"/>
                </a:moveTo>
                <a:cubicBezTo>
                  <a:pt x="46" y="116"/>
                  <a:pt x="46" y="116"/>
                  <a:pt x="46" y="116"/>
                </a:cubicBezTo>
                <a:cubicBezTo>
                  <a:pt x="135" y="116"/>
                  <a:pt x="135" y="116"/>
                  <a:pt x="135" y="116"/>
                </a:cubicBezTo>
                <a:cubicBezTo>
                  <a:pt x="122" y="135"/>
                  <a:pt x="99" y="148"/>
                  <a:pt x="74" y="148"/>
                </a:cubicBezTo>
                <a:cubicBezTo>
                  <a:pt x="64" y="148"/>
                  <a:pt x="55" y="146"/>
                  <a:pt x="46" y="142"/>
                </a:cubicBez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33"/>
          <p:cNvSpPr>
            <a:spLocks noEditPoints="1"/>
          </p:cNvSpPr>
          <p:nvPr/>
        </p:nvSpPr>
        <p:spPr bwMode="auto">
          <a:xfrm>
            <a:off x="9733852" y="4915166"/>
            <a:ext cx="1068186" cy="731488"/>
          </a:xfrm>
          <a:custGeom>
            <a:avLst/>
            <a:gdLst>
              <a:gd name="T0" fmla="*/ 94 w 145"/>
              <a:gd name="T1" fmla="*/ 5 h 98"/>
              <a:gd name="T2" fmla="*/ 94 w 145"/>
              <a:gd name="T3" fmla="*/ 15 h 98"/>
              <a:gd name="T4" fmla="*/ 131 w 145"/>
              <a:gd name="T5" fmla="*/ 15 h 98"/>
              <a:gd name="T6" fmla="*/ 131 w 145"/>
              <a:gd name="T7" fmla="*/ 5 h 98"/>
              <a:gd name="T8" fmla="*/ 94 w 145"/>
              <a:gd name="T9" fmla="*/ 5 h 98"/>
              <a:gd name="T10" fmla="*/ 0 w 145"/>
              <a:gd name="T11" fmla="*/ 1 h 98"/>
              <a:gd name="T12" fmla="*/ 43 w 145"/>
              <a:gd name="T13" fmla="*/ 1 h 98"/>
              <a:gd name="T14" fmla="*/ 70 w 145"/>
              <a:gd name="T15" fmla="*/ 18 h 98"/>
              <a:gd name="T16" fmla="*/ 58 w 145"/>
              <a:gd name="T17" fmla="*/ 41 h 98"/>
              <a:gd name="T18" fmla="*/ 74 w 145"/>
              <a:gd name="T19" fmla="*/ 67 h 98"/>
              <a:gd name="T20" fmla="*/ 46 w 145"/>
              <a:gd name="T21" fmla="*/ 89 h 98"/>
              <a:gd name="T22" fmla="*/ 0 w 145"/>
              <a:gd name="T23" fmla="*/ 89 h 98"/>
              <a:gd name="T24" fmla="*/ 0 w 145"/>
              <a:gd name="T25" fmla="*/ 1 h 98"/>
              <a:gd name="T26" fmla="*/ 20 w 145"/>
              <a:gd name="T27" fmla="*/ 36 h 98"/>
              <a:gd name="T28" fmla="*/ 37 w 145"/>
              <a:gd name="T29" fmla="*/ 36 h 98"/>
              <a:gd name="T30" fmla="*/ 44 w 145"/>
              <a:gd name="T31" fmla="*/ 35 h 98"/>
              <a:gd name="T32" fmla="*/ 48 w 145"/>
              <a:gd name="T33" fmla="*/ 33 h 98"/>
              <a:gd name="T34" fmla="*/ 51 w 145"/>
              <a:gd name="T35" fmla="*/ 29 h 98"/>
              <a:gd name="T36" fmla="*/ 52 w 145"/>
              <a:gd name="T37" fmla="*/ 25 h 98"/>
              <a:gd name="T38" fmla="*/ 51 w 145"/>
              <a:gd name="T39" fmla="*/ 21 h 98"/>
              <a:gd name="T40" fmla="*/ 48 w 145"/>
              <a:gd name="T41" fmla="*/ 18 h 98"/>
              <a:gd name="T42" fmla="*/ 45 w 145"/>
              <a:gd name="T43" fmla="*/ 16 h 98"/>
              <a:gd name="T44" fmla="*/ 39 w 145"/>
              <a:gd name="T45" fmla="*/ 15 h 98"/>
              <a:gd name="T46" fmla="*/ 20 w 145"/>
              <a:gd name="T47" fmla="*/ 15 h 98"/>
              <a:gd name="T48" fmla="*/ 20 w 145"/>
              <a:gd name="T49" fmla="*/ 36 h 98"/>
              <a:gd name="T50" fmla="*/ 20 w 145"/>
              <a:gd name="T51" fmla="*/ 73 h 98"/>
              <a:gd name="T52" fmla="*/ 39 w 145"/>
              <a:gd name="T53" fmla="*/ 73 h 98"/>
              <a:gd name="T54" fmla="*/ 46 w 145"/>
              <a:gd name="T55" fmla="*/ 73 h 98"/>
              <a:gd name="T56" fmla="*/ 51 w 145"/>
              <a:gd name="T57" fmla="*/ 70 h 98"/>
              <a:gd name="T58" fmla="*/ 54 w 145"/>
              <a:gd name="T59" fmla="*/ 66 h 98"/>
              <a:gd name="T60" fmla="*/ 54 w 145"/>
              <a:gd name="T61" fmla="*/ 61 h 98"/>
              <a:gd name="T62" fmla="*/ 54 w 145"/>
              <a:gd name="T63" fmla="*/ 57 h 98"/>
              <a:gd name="T64" fmla="*/ 51 w 145"/>
              <a:gd name="T65" fmla="*/ 53 h 98"/>
              <a:gd name="T66" fmla="*/ 47 w 145"/>
              <a:gd name="T67" fmla="*/ 51 h 98"/>
              <a:gd name="T68" fmla="*/ 41 w 145"/>
              <a:gd name="T69" fmla="*/ 50 h 98"/>
              <a:gd name="T70" fmla="*/ 20 w 145"/>
              <a:gd name="T71" fmla="*/ 50 h 98"/>
              <a:gd name="T72" fmla="*/ 20 w 145"/>
              <a:gd name="T73" fmla="*/ 73 h 98"/>
              <a:gd name="T74" fmla="*/ 98 w 145"/>
              <a:gd name="T75" fmla="*/ 61 h 98"/>
              <a:gd name="T76" fmla="*/ 108 w 145"/>
              <a:gd name="T77" fmla="*/ 78 h 98"/>
              <a:gd name="T78" fmla="*/ 126 w 145"/>
              <a:gd name="T79" fmla="*/ 70 h 98"/>
              <a:gd name="T80" fmla="*/ 142 w 145"/>
              <a:gd name="T81" fmla="*/ 70 h 98"/>
              <a:gd name="T82" fmla="*/ 100 w 145"/>
              <a:gd name="T83" fmla="*/ 89 h 98"/>
              <a:gd name="T84" fmla="*/ 80 w 145"/>
              <a:gd name="T85" fmla="*/ 56 h 98"/>
              <a:gd name="T86" fmla="*/ 88 w 145"/>
              <a:gd name="T87" fmla="*/ 34 h 98"/>
              <a:gd name="T88" fmla="*/ 112 w 145"/>
              <a:gd name="T89" fmla="*/ 24 h 98"/>
              <a:gd name="T90" fmla="*/ 135 w 145"/>
              <a:gd name="T91" fmla="*/ 33 h 98"/>
              <a:gd name="T92" fmla="*/ 143 w 145"/>
              <a:gd name="T93" fmla="*/ 62 h 98"/>
              <a:gd name="T94" fmla="*/ 98 w 145"/>
              <a:gd name="T95" fmla="*/ 61 h 98"/>
              <a:gd name="T96" fmla="*/ 126 w 145"/>
              <a:gd name="T97" fmla="*/ 50 h 98"/>
              <a:gd name="T98" fmla="*/ 124 w 145"/>
              <a:gd name="T99" fmla="*/ 45 h 98"/>
              <a:gd name="T100" fmla="*/ 122 w 145"/>
              <a:gd name="T101" fmla="*/ 40 h 98"/>
              <a:gd name="T102" fmla="*/ 117 w 145"/>
              <a:gd name="T103" fmla="*/ 37 h 98"/>
              <a:gd name="T104" fmla="*/ 112 w 145"/>
              <a:gd name="T105" fmla="*/ 36 h 98"/>
              <a:gd name="T106" fmla="*/ 107 w 145"/>
              <a:gd name="T107" fmla="*/ 37 h 98"/>
              <a:gd name="T108" fmla="*/ 102 w 145"/>
              <a:gd name="T109" fmla="*/ 41 h 98"/>
              <a:gd name="T110" fmla="*/ 100 w 145"/>
              <a:gd name="T111" fmla="*/ 45 h 98"/>
              <a:gd name="T112" fmla="*/ 98 w 145"/>
              <a:gd name="T113" fmla="*/ 50 h 98"/>
              <a:gd name="T114" fmla="*/ 126 w 145"/>
              <a:gd name="T115" fmla="*/ 5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5" h="98">
                <a:moveTo>
                  <a:pt x="94" y="5"/>
                </a:moveTo>
                <a:cubicBezTo>
                  <a:pt x="94" y="15"/>
                  <a:pt x="94" y="15"/>
                  <a:pt x="94" y="15"/>
                </a:cubicBezTo>
                <a:cubicBezTo>
                  <a:pt x="131" y="15"/>
                  <a:pt x="131" y="15"/>
                  <a:pt x="131" y="15"/>
                </a:cubicBezTo>
                <a:cubicBezTo>
                  <a:pt x="131" y="5"/>
                  <a:pt x="131" y="5"/>
                  <a:pt x="131" y="5"/>
                </a:cubicBezTo>
                <a:lnTo>
                  <a:pt x="94" y="5"/>
                </a:lnTo>
                <a:close/>
                <a:moveTo>
                  <a:pt x="0" y="1"/>
                </a:moveTo>
                <a:cubicBezTo>
                  <a:pt x="43" y="1"/>
                  <a:pt x="43" y="1"/>
                  <a:pt x="43" y="1"/>
                </a:cubicBezTo>
                <a:cubicBezTo>
                  <a:pt x="43" y="1"/>
                  <a:pt x="66" y="0"/>
                  <a:pt x="70" y="18"/>
                </a:cubicBezTo>
                <a:cubicBezTo>
                  <a:pt x="73" y="37"/>
                  <a:pt x="58" y="41"/>
                  <a:pt x="58" y="41"/>
                </a:cubicBezTo>
                <a:cubicBezTo>
                  <a:pt x="58" y="41"/>
                  <a:pt x="76" y="46"/>
                  <a:pt x="74" y="67"/>
                </a:cubicBezTo>
                <a:cubicBezTo>
                  <a:pt x="71" y="89"/>
                  <a:pt x="46" y="89"/>
                  <a:pt x="46" y="89"/>
                </a:cubicBezTo>
                <a:cubicBezTo>
                  <a:pt x="0" y="89"/>
                  <a:pt x="0" y="89"/>
                  <a:pt x="0" y="89"/>
                </a:cubicBezTo>
                <a:lnTo>
                  <a:pt x="0" y="1"/>
                </a:lnTo>
                <a:close/>
                <a:moveTo>
                  <a:pt x="20" y="36"/>
                </a:moveTo>
                <a:cubicBezTo>
                  <a:pt x="37" y="36"/>
                  <a:pt x="37" y="36"/>
                  <a:pt x="37" y="36"/>
                </a:cubicBezTo>
                <a:cubicBezTo>
                  <a:pt x="39" y="36"/>
                  <a:pt x="42" y="36"/>
                  <a:pt x="44" y="35"/>
                </a:cubicBezTo>
                <a:cubicBezTo>
                  <a:pt x="45" y="35"/>
                  <a:pt x="47" y="34"/>
                  <a:pt x="48" y="33"/>
                </a:cubicBezTo>
                <a:cubicBezTo>
                  <a:pt x="49" y="33"/>
                  <a:pt x="50" y="31"/>
                  <a:pt x="51" y="29"/>
                </a:cubicBezTo>
                <a:cubicBezTo>
                  <a:pt x="51" y="28"/>
                  <a:pt x="52" y="26"/>
                  <a:pt x="52" y="25"/>
                </a:cubicBezTo>
                <a:cubicBezTo>
                  <a:pt x="52" y="24"/>
                  <a:pt x="51" y="22"/>
                  <a:pt x="51" y="21"/>
                </a:cubicBezTo>
                <a:cubicBezTo>
                  <a:pt x="50" y="20"/>
                  <a:pt x="50" y="19"/>
                  <a:pt x="48" y="18"/>
                </a:cubicBezTo>
                <a:cubicBezTo>
                  <a:pt x="47" y="17"/>
                  <a:pt x="46" y="16"/>
                  <a:pt x="45" y="16"/>
                </a:cubicBezTo>
                <a:cubicBezTo>
                  <a:pt x="43" y="15"/>
                  <a:pt x="41" y="15"/>
                  <a:pt x="39" y="15"/>
                </a:cubicBezTo>
                <a:cubicBezTo>
                  <a:pt x="20" y="15"/>
                  <a:pt x="20" y="15"/>
                  <a:pt x="20" y="15"/>
                </a:cubicBezTo>
                <a:lnTo>
                  <a:pt x="20" y="36"/>
                </a:lnTo>
                <a:close/>
                <a:moveTo>
                  <a:pt x="20" y="73"/>
                </a:moveTo>
                <a:cubicBezTo>
                  <a:pt x="39" y="73"/>
                  <a:pt x="39" y="73"/>
                  <a:pt x="39" y="73"/>
                </a:cubicBezTo>
                <a:cubicBezTo>
                  <a:pt x="40" y="73"/>
                  <a:pt x="44" y="73"/>
                  <a:pt x="46" y="73"/>
                </a:cubicBezTo>
                <a:cubicBezTo>
                  <a:pt x="47" y="72"/>
                  <a:pt x="50" y="72"/>
                  <a:pt x="51" y="70"/>
                </a:cubicBezTo>
                <a:cubicBezTo>
                  <a:pt x="52" y="70"/>
                  <a:pt x="53" y="68"/>
                  <a:pt x="54" y="66"/>
                </a:cubicBezTo>
                <a:cubicBezTo>
                  <a:pt x="54" y="64"/>
                  <a:pt x="54" y="62"/>
                  <a:pt x="54" y="61"/>
                </a:cubicBezTo>
                <a:cubicBezTo>
                  <a:pt x="54" y="60"/>
                  <a:pt x="54" y="58"/>
                  <a:pt x="54" y="57"/>
                </a:cubicBezTo>
                <a:cubicBezTo>
                  <a:pt x="53" y="55"/>
                  <a:pt x="52" y="54"/>
                  <a:pt x="51" y="53"/>
                </a:cubicBezTo>
                <a:cubicBezTo>
                  <a:pt x="50" y="52"/>
                  <a:pt x="49" y="52"/>
                  <a:pt x="47" y="51"/>
                </a:cubicBezTo>
                <a:cubicBezTo>
                  <a:pt x="45" y="51"/>
                  <a:pt x="43" y="50"/>
                  <a:pt x="41" y="50"/>
                </a:cubicBezTo>
                <a:cubicBezTo>
                  <a:pt x="20" y="50"/>
                  <a:pt x="20" y="50"/>
                  <a:pt x="20" y="50"/>
                </a:cubicBezTo>
                <a:lnTo>
                  <a:pt x="20" y="73"/>
                </a:lnTo>
                <a:close/>
                <a:moveTo>
                  <a:pt x="98" y="61"/>
                </a:moveTo>
                <a:cubicBezTo>
                  <a:pt x="98" y="62"/>
                  <a:pt x="98" y="75"/>
                  <a:pt x="108" y="78"/>
                </a:cubicBezTo>
                <a:cubicBezTo>
                  <a:pt x="120" y="81"/>
                  <a:pt x="126" y="71"/>
                  <a:pt x="126" y="70"/>
                </a:cubicBezTo>
                <a:cubicBezTo>
                  <a:pt x="142" y="70"/>
                  <a:pt x="142" y="70"/>
                  <a:pt x="142" y="70"/>
                </a:cubicBezTo>
                <a:cubicBezTo>
                  <a:pt x="142" y="72"/>
                  <a:pt x="135" y="98"/>
                  <a:pt x="100" y="89"/>
                </a:cubicBezTo>
                <a:cubicBezTo>
                  <a:pt x="79" y="84"/>
                  <a:pt x="80" y="58"/>
                  <a:pt x="80" y="56"/>
                </a:cubicBezTo>
                <a:cubicBezTo>
                  <a:pt x="80" y="54"/>
                  <a:pt x="80" y="44"/>
                  <a:pt x="88" y="34"/>
                </a:cubicBezTo>
                <a:cubicBezTo>
                  <a:pt x="97" y="24"/>
                  <a:pt x="109" y="24"/>
                  <a:pt x="112" y="24"/>
                </a:cubicBezTo>
                <a:cubicBezTo>
                  <a:pt x="114" y="24"/>
                  <a:pt x="127" y="24"/>
                  <a:pt x="135" y="33"/>
                </a:cubicBezTo>
                <a:cubicBezTo>
                  <a:pt x="145" y="44"/>
                  <a:pt x="143" y="62"/>
                  <a:pt x="143" y="62"/>
                </a:cubicBezTo>
                <a:lnTo>
                  <a:pt x="98" y="61"/>
                </a:lnTo>
                <a:close/>
                <a:moveTo>
                  <a:pt x="126" y="50"/>
                </a:moveTo>
                <a:cubicBezTo>
                  <a:pt x="125" y="48"/>
                  <a:pt x="125" y="46"/>
                  <a:pt x="124" y="45"/>
                </a:cubicBezTo>
                <a:cubicBezTo>
                  <a:pt x="124" y="43"/>
                  <a:pt x="123" y="42"/>
                  <a:pt x="122" y="40"/>
                </a:cubicBezTo>
                <a:cubicBezTo>
                  <a:pt x="120" y="39"/>
                  <a:pt x="119" y="38"/>
                  <a:pt x="117" y="37"/>
                </a:cubicBezTo>
                <a:cubicBezTo>
                  <a:pt x="116" y="37"/>
                  <a:pt x="114" y="36"/>
                  <a:pt x="112" y="36"/>
                </a:cubicBezTo>
                <a:cubicBezTo>
                  <a:pt x="110" y="36"/>
                  <a:pt x="108" y="37"/>
                  <a:pt x="107" y="37"/>
                </a:cubicBezTo>
                <a:cubicBezTo>
                  <a:pt x="105" y="38"/>
                  <a:pt x="104" y="39"/>
                  <a:pt x="102" y="41"/>
                </a:cubicBezTo>
                <a:cubicBezTo>
                  <a:pt x="101" y="42"/>
                  <a:pt x="100" y="43"/>
                  <a:pt x="100" y="45"/>
                </a:cubicBezTo>
                <a:cubicBezTo>
                  <a:pt x="99" y="47"/>
                  <a:pt x="98" y="48"/>
                  <a:pt x="98" y="50"/>
                </a:cubicBezTo>
                <a:lnTo>
                  <a:pt x="126" y="50"/>
                </a:ln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49"/>
          <p:cNvSpPr>
            <a:spLocks noEditPoints="1"/>
          </p:cNvSpPr>
          <p:nvPr/>
        </p:nvSpPr>
        <p:spPr bwMode="auto">
          <a:xfrm>
            <a:off x="9786938" y="3322915"/>
            <a:ext cx="922338" cy="917576"/>
          </a:xfrm>
          <a:custGeom>
            <a:avLst/>
            <a:gdLst>
              <a:gd name="T0" fmla="*/ 24 w 111"/>
              <a:gd name="T1" fmla="*/ 110 h 110"/>
              <a:gd name="T2" fmla="*/ 24 w 111"/>
              <a:gd name="T3" fmla="*/ 37 h 110"/>
              <a:gd name="T4" fmla="*/ 1 w 111"/>
              <a:gd name="T5" fmla="*/ 37 h 110"/>
              <a:gd name="T6" fmla="*/ 1 w 111"/>
              <a:gd name="T7" fmla="*/ 110 h 110"/>
              <a:gd name="T8" fmla="*/ 24 w 111"/>
              <a:gd name="T9" fmla="*/ 110 h 110"/>
              <a:gd name="T10" fmla="*/ 24 w 111"/>
              <a:gd name="T11" fmla="*/ 11 h 110"/>
              <a:gd name="T12" fmla="*/ 12 w 111"/>
              <a:gd name="T13" fmla="*/ 0 h 110"/>
              <a:gd name="T14" fmla="*/ 0 w 111"/>
              <a:gd name="T15" fmla="*/ 11 h 110"/>
              <a:gd name="T16" fmla="*/ 12 w 111"/>
              <a:gd name="T17" fmla="*/ 23 h 110"/>
              <a:gd name="T18" fmla="*/ 12 w 111"/>
              <a:gd name="T19" fmla="*/ 23 h 110"/>
              <a:gd name="T20" fmla="*/ 24 w 111"/>
              <a:gd name="T21" fmla="*/ 11 h 110"/>
              <a:gd name="T22" fmla="*/ 60 w 111"/>
              <a:gd name="T23" fmla="*/ 110 h 110"/>
              <a:gd name="T24" fmla="*/ 60 w 111"/>
              <a:gd name="T25" fmla="*/ 69 h 110"/>
              <a:gd name="T26" fmla="*/ 61 w 111"/>
              <a:gd name="T27" fmla="*/ 63 h 110"/>
              <a:gd name="T28" fmla="*/ 74 w 111"/>
              <a:gd name="T29" fmla="*/ 53 h 110"/>
              <a:gd name="T30" fmla="*/ 89 w 111"/>
              <a:gd name="T31" fmla="*/ 69 h 110"/>
              <a:gd name="T32" fmla="*/ 89 w 111"/>
              <a:gd name="T33" fmla="*/ 110 h 110"/>
              <a:gd name="T34" fmla="*/ 111 w 111"/>
              <a:gd name="T35" fmla="*/ 110 h 110"/>
              <a:gd name="T36" fmla="*/ 111 w 111"/>
              <a:gd name="T37" fmla="*/ 67 h 110"/>
              <a:gd name="T38" fmla="*/ 83 w 111"/>
              <a:gd name="T39" fmla="*/ 34 h 110"/>
              <a:gd name="T40" fmla="*/ 60 w 111"/>
              <a:gd name="T41" fmla="*/ 46 h 110"/>
              <a:gd name="T42" fmla="*/ 60 w 111"/>
              <a:gd name="T43" fmla="*/ 37 h 110"/>
              <a:gd name="T44" fmla="*/ 38 w 111"/>
              <a:gd name="T45" fmla="*/ 37 h 110"/>
              <a:gd name="T46" fmla="*/ 38 w 111"/>
              <a:gd name="T47" fmla="*/ 110 h 110"/>
              <a:gd name="T48" fmla="*/ 60 w 111"/>
              <a:gd name="T49"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1" h="110">
                <a:moveTo>
                  <a:pt x="24" y="110"/>
                </a:moveTo>
                <a:cubicBezTo>
                  <a:pt x="24" y="37"/>
                  <a:pt x="24" y="37"/>
                  <a:pt x="24" y="37"/>
                </a:cubicBezTo>
                <a:cubicBezTo>
                  <a:pt x="1" y="37"/>
                  <a:pt x="1" y="37"/>
                  <a:pt x="1" y="37"/>
                </a:cubicBezTo>
                <a:cubicBezTo>
                  <a:pt x="1" y="110"/>
                  <a:pt x="1" y="110"/>
                  <a:pt x="1" y="110"/>
                </a:cubicBezTo>
                <a:lnTo>
                  <a:pt x="24" y="110"/>
                </a:lnTo>
                <a:close/>
                <a:moveTo>
                  <a:pt x="24" y="11"/>
                </a:moveTo>
                <a:cubicBezTo>
                  <a:pt x="23" y="5"/>
                  <a:pt x="19" y="0"/>
                  <a:pt x="12" y="0"/>
                </a:cubicBezTo>
                <a:cubicBezTo>
                  <a:pt x="5" y="0"/>
                  <a:pt x="0" y="5"/>
                  <a:pt x="0" y="11"/>
                </a:cubicBezTo>
                <a:cubicBezTo>
                  <a:pt x="0" y="18"/>
                  <a:pt x="5" y="23"/>
                  <a:pt x="12" y="23"/>
                </a:cubicBezTo>
                <a:cubicBezTo>
                  <a:pt x="12" y="23"/>
                  <a:pt x="12" y="23"/>
                  <a:pt x="12" y="23"/>
                </a:cubicBezTo>
                <a:cubicBezTo>
                  <a:pt x="19" y="23"/>
                  <a:pt x="24" y="18"/>
                  <a:pt x="24" y="11"/>
                </a:cubicBezTo>
                <a:close/>
                <a:moveTo>
                  <a:pt x="60" y="110"/>
                </a:moveTo>
                <a:cubicBezTo>
                  <a:pt x="60" y="69"/>
                  <a:pt x="60" y="69"/>
                  <a:pt x="60" y="69"/>
                </a:cubicBezTo>
                <a:cubicBezTo>
                  <a:pt x="60" y="66"/>
                  <a:pt x="61" y="64"/>
                  <a:pt x="61" y="63"/>
                </a:cubicBezTo>
                <a:cubicBezTo>
                  <a:pt x="63" y="58"/>
                  <a:pt x="67" y="53"/>
                  <a:pt x="74" y="53"/>
                </a:cubicBezTo>
                <a:cubicBezTo>
                  <a:pt x="83" y="53"/>
                  <a:pt x="89" y="59"/>
                  <a:pt x="89" y="69"/>
                </a:cubicBezTo>
                <a:cubicBezTo>
                  <a:pt x="89" y="110"/>
                  <a:pt x="89" y="110"/>
                  <a:pt x="89" y="110"/>
                </a:cubicBezTo>
                <a:cubicBezTo>
                  <a:pt x="111" y="110"/>
                  <a:pt x="111" y="110"/>
                  <a:pt x="111" y="110"/>
                </a:cubicBezTo>
                <a:cubicBezTo>
                  <a:pt x="111" y="67"/>
                  <a:pt x="111" y="67"/>
                  <a:pt x="111" y="67"/>
                </a:cubicBezTo>
                <a:cubicBezTo>
                  <a:pt x="111" y="45"/>
                  <a:pt x="99" y="34"/>
                  <a:pt x="83" y="34"/>
                </a:cubicBezTo>
                <a:cubicBezTo>
                  <a:pt x="69" y="34"/>
                  <a:pt x="64" y="41"/>
                  <a:pt x="60" y="46"/>
                </a:cubicBezTo>
                <a:cubicBezTo>
                  <a:pt x="60" y="37"/>
                  <a:pt x="60" y="37"/>
                  <a:pt x="60" y="37"/>
                </a:cubicBezTo>
                <a:cubicBezTo>
                  <a:pt x="38" y="37"/>
                  <a:pt x="38" y="37"/>
                  <a:pt x="38" y="37"/>
                </a:cubicBezTo>
                <a:cubicBezTo>
                  <a:pt x="38" y="44"/>
                  <a:pt x="38" y="110"/>
                  <a:pt x="38" y="110"/>
                </a:cubicBezTo>
                <a:lnTo>
                  <a:pt x="60" y="110"/>
                </a:ln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53"/>
          <p:cNvSpPr>
            <a:spLocks noEditPoints="1"/>
          </p:cNvSpPr>
          <p:nvPr/>
        </p:nvSpPr>
        <p:spPr bwMode="auto">
          <a:xfrm>
            <a:off x="8078789" y="3330851"/>
            <a:ext cx="1147763" cy="900113"/>
          </a:xfrm>
          <a:custGeom>
            <a:avLst/>
            <a:gdLst>
              <a:gd name="T0" fmla="*/ 56 w 154"/>
              <a:gd name="T1" fmla="*/ 106 h 120"/>
              <a:gd name="T2" fmla="*/ 56 w 154"/>
              <a:gd name="T3" fmla="*/ 0 h 120"/>
              <a:gd name="T4" fmla="*/ 113 w 154"/>
              <a:gd name="T5" fmla="*/ 30 h 120"/>
              <a:gd name="T6" fmla="*/ 105 w 154"/>
              <a:gd name="T7" fmla="*/ 65 h 120"/>
              <a:gd name="T8" fmla="*/ 93 w 154"/>
              <a:gd name="T9" fmla="*/ 59 h 120"/>
              <a:gd name="T10" fmla="*/ 93 w 154"/>
              <a:gd name="T11" fmla="*/ 28 h 120"/>
              <a:gd name="T12" fmla="*/ 79 w 154"/>
              <a:gd name="T13" fmla="*/ 24 h 120"/>
              <a:gd name="T14" fmla="*/ 79 w 154"/>
              <a:gd name="T15" fmla="*/ 120 h 120"/>
              <a:gd name="T16" fmla="*/ 56 w 154"/>
              <a:gd name="T17" fmla="*/ 106 h 120"/>
              <a:gd name="T18" fmla="*/ 88 w 154"/>
              <a:gd name="T19" fmla="*/ 105 h 120"/>
              <a:gd name="T20" fmla="*/ 88 w 154"/>
              <a:gd name="T21" fmla="*/ 117 h 120"/>
              <a:gd name="T22" fmla="*/ 146 w 154"/>
              <a:gd name="T23" fmla="*/ 93 h 120"/>
              <a:gd name="T24" fmla="*/ 114 w 154"/>
              <a:gd name="T25" fmla="*/ 72 h 120"/>
              <a:gd name="T26" fmla="*/ 88 w 154"/>
              <a:gd name="T27" fmla="*/ 78 h 120"/>
              <a:gd name="T28" fmla="*/ 88 w 154"/>
              <a:gd name="T29" fmla="*/ 90 h 120"/>
              <a:gd name="T30" fmla="*/ 120 w 154"/>
              <a:gd name="T31" fmla="*/ 82 h 120"/>
              <a:gd name="T32" fmla="*/ 132 w 154"/>
              <a:gd name="T33" fmla="*/ 88 h 120"/>
              <a:gd name="T34" fmla="*/ 88 w 154"/>
              <a:gd name="T35" fmla="*/ 105 h 120"/>
              <a:gd name="T36" fmla="*/ 29 w 154"/>
              <a:gd name="T37" fmla="*/ 107 h 120"/>
              <a:gd name="T38" fmla="*/ 0 w 154"/>
              <a:gd name="T39" fmla="*/ 93 h 120"/>
              <a:gd name="T40" fmla="*/ 46 w 154"/>
              <a:gd name="T41" fmla="*/ 69 h 120"/>
              <a:gd name="T42" fmla="*/ 46 w 154"/>
              <a:gd name="T43" fmla="*/ 82 h 120"/>
              <a:gd name="T44" fmla="*/ 24 w 154"/>
              <a:gd name="T45" fmla="*/ 89 h 120"/>
              <a:gd name="T46" fmla="*/ 26 w 154"/>
              <a:gd name="T47" fmla="*/ 96 h 120"/>
              <a:gd name="T48" fmla="*/ 46 w 154"/>
              <a:gd name="T49" fmla="*/ 93 h 120"/>
              <a:gd name="T50" fmla="*/ 46 w 154"/>
              <a:gd name="T51" fmla="*/ 105 h 120"/>
              <a:gd name="T52" fmla="*/ 29 w 154"/>
              <a:gd name="T53"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120">
                <a:moveTo>
                  <a:pt x="56" y="106"/>
                </a:moveTo>
                <a:cubicBezTo>
                  <a:pt x="56" y="0"/>
                  <a:pt x="56" y="0"/>
                  <a:pt x="56" y="0"/>
                </a:cubicBezTo>
                <a:cubicBezTo>
                  <a:pt x="56" y="0"/>
                  <a:pt x="106" y="9"/>
                  <a:pt x="113" y="30"/>
                </a:cubicBezTo>
                <a:cubicBezTo>
                  <a:pt x="120" y="51"/>
                  <a:pt x="109" y="65"/>
                  <a:pt x="105" y="65"/>
                </a:cubicBezTo>
                <a:cubicBezTo>
                  <a:pt x="95" y="67"/>
                  <a:pt x="93" y="59"/>
                  <a:pt x="93" y="59"/>
                </a:cubicBezTo>
                <a:cubicBezTo>
                  <a:pt x="93" y="28"/>
                  <a:pt x="93" y="28"/>
                  <a:pt x="93" y="28"/>
                </a:cubicBezTo>
                <a:cubicBezTo>
                  <a:pt x="79" y="24"/>
                  <a:pt x="79" y="24"/>
                  <a:pt x="79" y="24"/>
                </a:cubicBezTo>
                <a:cubicBezTo>
                  <a:pt x="79" y="120"/>
                  <a:pt x="79" y="120"/>
                  <a:pt x="79" y="120"/>
                </a:cubicBezTo>
                <a:lnTo>
                  <a:pt x="56" y="106"/>
                </a:lnTo>
                <a:close/>
                <a:moveTo>
                  <a:pt x="88" y="105"/>
                </a:moveTo>
                <a:cubicBezTo>
                  <a:pt x="88" y="117"/>
                  <a:pt x="88" y="117"/>
                  <a:pt x="88" y="117"/>
                </a:cubicBezTo>
                <a:cubicBezTo>
                  <a:pt x="88" y="117"/>
                  <a:pt x="139" y="100"/>
                  <a:pt x="146" y="93"/>
                </a:cubicBezTo>
                <a:cubicBezTo>
                  <a:pt x="154" y="86"/>
                  <a:pt x="128" y="69"/>
                  <a:pt x="114" y="72"/>
                </a:cubicBezTo>
                <a:cubicBezTo>
                  <a:pt x="114" y="72"/>
                  <a:pt x="102" y="72"/>
                  <a:pt x="88" y="78"/>
                </a:cubicBezTo>
                <a:cubicBezTo>
                  <a:pt x="88" y="78"/>
                  <a:pt x="88" y="90"/>
                  <a:pt x="88" y="90"/>
                </a:cubicBezTo>
                <a:cubicBezTo>
                  <a:pt x="120" y="82"/>
                  <a:pt x="120" y="82"/>
                  <a:pt x="120" y="82"/>
                </a:cubicBezTo>
                <a:cubicBezTo>
                  <a:pt x="132" y="88"/>
                  <a:pt x="132" y="88"/>
                  <a:pt x="132" y="88"/>
                </a:cubicBezTo>
                <a:lnTo>
                  <a:pt x="88" y="105"/>
                </a:lnTo>
                <a:close/>
                <a:moveTo>
                  <a:pt x="29" y="107"/>
                </a:moveTo>
                <a:cubicBezTo>
                  <a:pt x="14" y="107"/>
                  <a:pt x="0" y="103"/>
                  <a:pt x="0" y="93"/>
                </a:cubicBezTo>
                <a:cubicBezTo>
                  <a:pt x="0" y="83"/>
                  <a:pt x="21" y="73"/>
                  <a:pt x="46" y="69"/>
                </a:cubicBezTo>
                <a:cubicBezTo>
                  <a:pt x="46" y="82"/>
                  <a:pt x="46" y="82"/>
                  <a:pt x="46" y="82"/>
                </a:cubicBezTo>
                <a:cubicBezTo>
                  <a:pt x="24" y="89"/>
                  <a:pt x="24" y="89"/>
                  <a:pt x="24" y="89"/>
                </a:cubicBezTo>
                <a:cubicBezTo>
                  <a:pt x="24" y="89"/>
                  <a:pt x="19" y="96"/>
                  <a:pt x="26" y="96"/>
                </a:cubicBezTo>
                <a:cubicBezTo>
                  <a:pt x="40" y="96"/>
                  <a:pt x="46" y="93"/>
                  <a:pt x="46" y="93"/>
                </a:cubicBezTo>
                <a:cubicBezTo>
                  <a:pt x="46" y="105"/>
                  <a:pt x="46" y="105"/>
                  <a:pt x="46" y="105"/>
                </a:cubicBezTo>
                <a:cubicBezTo>
                  <a:pt x="46" y="105"/>
                  <a:pt x="45" y="108"/>
                  <a:pt x="29" y="107"/>
                </a:cubicBez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57"/>
          <p:cNvSpPr>
            <a:spLocks/>
          </p:cNvSpPr>
          <p:nvPr/>
        </p:nvSpPr>
        <p:spPr bwMode="auto">
          <a:xfrm>
            <a:off x="6767513" y="3330851"/>
            <a:ext cx="720725" cy="919163"/>
          </a:xfrm>
          <a:custGeom>
            <a:avLst/>
            <a:gdLst>
              <a:gd name="T0" fmla="*/ 66 w 110"/>
              <a:gd name="T1" fmla="*/ 105 h 141"/>
              <a:gd name="T2" fmla="*/ 110 w 110"/>
              <a:gd name="T3" fmla="*/ 48 h 141"/>
              <a:gd name="T4" fmla="*/ 58 w 110"/>
              <a:gd name="T5" fmla="*/ 0 h 141"/>
              <a:gd name="T6" fmla="*/ 0 w 110"/>
              <a:gd name="T7" fmla="*/ 52 h 141"/>
              <a:gd name="T8" fmla="*/ 16 w 110"/>
              <a:gd name="T9" fmla="*/ 84 h 141"/>
              <a:gd name="T10" fmla="*/ 21 w 110"/>
              <a:gd name="T11" fmla="*/ 82 h 141"/>
              <a:gd name="T12" fmla="*/ 22 w 110"/>
              <a:gd name="T13" fmla="*/ 75 h 141"/>
              <a:gd name="T14" fmla="*/ 21 w 110"/>
              <a:gd name="T15" fmla="*/ 71 h 141"/>
              <a:gd name="T16" fmla="*/ 16 w 110"/>
              <a:gd name="T17" fmla="*/ 54 h 141"/>
              <a:gd name="T18" fmla="*/ 56 w 110"/>
              <a:gd name="T19" fmla="*/ 14 h 141"/>
              <a:gd name="T20" fmla="*/ 90 w 110"/>
              <a:gd name="T21" fmla="*/ 46 h 141"/>
              <a:gd name="T22" fmla="*/ 64 w 110"/>
              <a:gd name="T23" fmla="*/ 91 h 141"/>
              <a:gd name="T24" fmla="*/ 51 w 110"/>
              <a:gd name="T25" fmla="*/ 75 h 141"/>
              <a:gd name="T26" fmla="*/ 59 w 110"/>
              <a:gd name="T27" fmla="*/ 45 h 141"/>
              <a:gd name="T28" fmla="*/ 47 w 110"/>
              <a:gd name="T29" fmla="*/ 32 h 141"/>
              <a:gd name="T30" fmla="*/ 32 w 110"/>
              <a:gd name="T31" fmla="*/ 54 h 141"/>
              <a:gd name="T32" fmla="*/ 34 w 110"/>
              <a:gd name="T33" fmla="*/ 67 h 141"/>
              <a:gd name="T34" fmla="*/ 24 w 110"/>
              <a:gd name="T35" fmla="*/ 113 h 141"/>
              <a:gd name="T36" fmla="*/ 22 w 110"/>
              <a:gd name="T37" fmla="*/ 132 h 141"/>
              <a:gd name="T38" fmla="*/ 32 w 110"/>
              <a:gd name="T39" fmla="*/ 136 h 141"/>
              <a:gd name="T40" fmla="*/ 40 w 110"/>
              <a:gd name="T41" fmla="*/ 118 h 141"/>
              <a:gd name="T42" fmla="*/ 46 w 110"/>
              <a:gd name="T43" fmla="*/ 95 h 141"/>
              <a:gd name="T44" fmla="*/ 66 w 110"/>
              <a:gd name="T45" fmla="*/ 105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41">
                <a:moveTo>
                  <a:pt x="66" y="105"/>
                </a:moveTo>
                <a:cubicBezTo>
                  <a:pt x="92" y="105"/>
                  <a:pt x="110" y="81"/>
                  <a:pt x="110" y="48"/>
                </a:cubicBezTo>
                <a:cubicBezTo>
                  <a:pt x="110" y="23"/>
                  <a:pt x="90" y="0"/>
                  <a:pt x="58" y="0"/>
                </a:cubicBezTo>
                <a:cubicBezTo>
                  <a:pt x="19" y="0"/>
                  <a:pt x="0" y="28"/>
                  <a:pt x="0" y="52"/>
                </a:cubicBezTo>
                <a:cubicBezTo>
                  <a:pt x="0" y="67"/>
                  <a:pt x="5" y="79"/>
                  <a:pt x="16" y="84"/>
                </a:cubicBezTo>
                <a:cubicBezTo>
                  <a:pt x="18" y="85"/>
                  <a:pt x="20" y="84"/>
                  <a:pt x="21" y="82"/>
                </a:cubicBezTo>
                <a:cubicBezTo>
                  <a:pt x="21" y="81"/>
                  <a:pt x="22" y="77"/>
                  <a:pt x="22" y="75"/>
                </a:cubicBezTo>
                <a:cubicBezTo>
                  <a:pt x="23" y="73"/>
                  <a:pt x="23" y="73"/>
                  <a:pt x="21" y="71"/>
                </a:cubicBezTo>
                <a:cubicBezTo>
                  <a:pt x="18" y="67"/>
                  <a:pt x="16" y="62"/>
                  <a:pt x="16" y="54"/>
                </a:cubicBezTo>
                <a:cubicBezTo>
                  <a:pt x="16" y="33"/>
                  <a:pt x="31" y="14"/>
                  <a:pt x="56" y="14"/>
                </a:cubicBezTo>
                <a:cubicBezTo>
                  <a:pt x="78" y="14"/>
                  <a:pt x="90" y="28"/>
                  <a:pt x="90" y="46"/>
                </a:cubicBezTo>
                <a:cubicBezTo>
                  <a:pt x="90" y="70"/>
                  <a:pt x="80" y="91"/>
                  <a:pt x="64" y="91"/>
                </a:cubicBezTo>
                <a:cubicBezTo>
                  <a:pt x="56" y="91"/>
                  <a:pt x="49" y="84"/>
                  <a:pt x="51" y="75"/>
                </a:cubicBezTo>
                <a:cubicBezTo>
                  <a:pt x="54" y="64"/>
                  <a:pt x="59" y="53"/>
                  <a:pt x="59" y="45"/>
                </a:cubicBezTo>
                <a:cubicBezTo>
                  <a:pt x="59" y="38"/>
                  <a:pt x="55" y="32"/>
                  <a:pt x="47" y="32"/>
                </a:cubicBezTo>
                <a:cubicBezTo>
                  <a:pt x="39" y="32"/>
                  <a:pt x="32" y="42"/>
                  <a:pt x="32" y="54"/>
                </a:cubicBezTo>
                <a:cubicBezTo>
                  <a:pt x="32" y="62"/>
                  <a:pt x="34" y="67"/>
                  <a:pt x="34" y="67"/>
                </a:cubicBezTo>
                <a:cubicBezTo>
                  <a:pt x="34" y="67"/>
                  <a:pt x="25" y="106"/>
                  <a:pt x="24" y="113"/>
                </a:cubicBezTo>
                <a:cubicBezTo>
                  <a:pt x="22" y="119"/>
                  <a:pt x="22" y="126"/>
                  <a:pt x="22" y="132"/>
                </a:cubicBezTo>
                <a:cubicBezTo>
                  <a:pt x="23" y="137"/>
                  <a:pt x="28" y="141"/>
                  <a:pt x="32" y="136"/>
                </a:cubicBezTo>
                <a:cubicBezTo>
                  <a:pt x="35" y="131"/>
                  <a:pt x="38" y="124"/>
                  <a:pt x="40" y="118"/>
                </a:cubicBezTo>
                <a:cubicBezTo>
                  <a:pt x="41" y="114"/>
                  <a:pt x="46" y="95"/>
                  <a:pt x="46" y="95"/>
                </a:cubicBezTo>
                <a:cubicBezTo>
                  <a:pt x="49" y="100"/>
                  <a:pt x="57" y="105"/>
                  <a:pt x="66" y="105"/>
                </a:cubicBez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 name="文本框 23"/>
          <p:cNvSpPr txBox="1"/>
          <p:nvPr/>
        </p:nvSpPr>
        <p:spPr>
          <a:xfrm>
            <a:off x="6866467" y="2011407"/>
            <a:ext cx="497252" cy="769441"/>
          </a:xfrm>
          <a:prstGeom prst="rect">
            <a:avLst/>
          </a:prstGeom>
          <a:noFill/>
        </p:spPr>
        <p:txBody>
          <a:bodyPr wrap="none" rtlCol="0">
            <a:spAutoFit/>
          </a:bodyPr>
          <a:lstStyle/>
          <a:p>
            <a:r>
              <a:rPr lang="en-US" altLang="zh-CN" sz="4400" b="1" dirty="0"/>
              <a:t>1</a:t>
            </a:r>
            <a:endParaRPr lang="zh-CN" altLang="en-US" sz="4400" b="1" dirty="0"/>
          </a:p>
        </p:txBody>
      </p:sp>
      <p:sp>
        <p:nvSpPr>
          <p:cNvPr id="25" name="文本框 24"/>
          <p:cNvSpPr txBox="1"/>
          <p:nvPr/>
        </p:nvSpPr>
        <p:spPr>
          <a:xfrm>
            <a:off x="8326702" y="2011407"/>
            <a:ext cx="497252" cy="769441"/>
          </a:xfrm>
          <a:prstGeom prst="rect">
            <a:avLst/>
          </a:prstGeom>
          <a:noFill/>
        </p:spPr>
        <p:txBody>
          <a:bodyPr wrap="none" rtlCol="0">
            <a:spAutoFit/>
          </a:bodyPr>
          <a:lstStyle/>
          <a:p>
            <a:r>
              <a:rPr lang="en-US" altLang="zh-CN" sz="4400" b="1" dirty="0"/>
              <a:t>2</a:t>
            </a:r>
            <a:endParaRPr lang="zh-CN" altLang="en-US" sz="4400" b="1" dirty="0"/>
          </a:p>
        </p:txBody>
      </p:sp>
      <p:sp>
        <p:nvSpPr>
          <p:cNvPr id="26" name="文本框 25"/>
          <p:cNvSpPr txBox="1"/>
          <p:nvPr/>
        </p:nvSpPr>
        <p:spPr>
          <a:xfrm>
            <a:off x="9786938" y="2011407"/>
            <a:ext cx="497252" cy="769441"/>
          </a:xfrm>
          <a:prstGeom prst="rect">
            <a:avLst/>
          </a:prstGeom>
          <a:noFill/>
        </p:spPr>
        <p:txBody>
          <a:bodyPr wrap="none" rtlCol="0">
            <a:spAutoFit/>
          </a:bodyPr>
          <a:lstStyle/>
          <a:p>
            <a:r>
              <a:rPr lang="en-US" altLang="zh-CN" sz="4400" b="1" dirty="0"/>
              <a:t>3</a:t>
            </a:r>
            <a:endParaRPr lang="zh-CN" altLang="en-US" sz="4400" b="1" dirty="0"/>
          </a:p>
        </p:txBody>
      </p:sp>
      <p:sp>
        <p:nvSpPr>
          <p:cNvPr id="27" name="文本框 26"/>
          <p:cNvSpPr txBox="1"/>
          <p:nvPr/>
        </p:nvSpPr>
        <p:spPr>
          <a:xfrm>
            <a:off x="6866467" y="3480573"/>
            <a:ext cx="500458" cy="769441"/>
          </a:xfrm>
          <a:prstGeom prst="rect">
            <a:avLst/>
          </a:prstGeom>
          <a:noFill/>
        </p:spPr>
        <p:txBody>
          <a:bodyPr wrap="none" rtlCol="0">
            <a:spAutoFit/>
          </a:bodyPr>
          <a:lstStyle/>
          <a:p>
            <a:r>
              <a:rPr lang="en-US" altLang="zh-CN" sz="4400" b="1" dirty="0"/>
              <a:t>4</a:t>
            </a:r>
            <a:endParaRPr lang="zh-CN" altLang="en-US" sz="4400" b="1" dirty="0"/>
          </a:p>
        </p:txBody>
      </p:sp>
      <p:sp>
        <p:nvSpPr>
          <p:cNvPr id="28" name="文本框 27"/>
          <p:cNvSpPr txBox="1"/>
          <p:nvPr/>
        </p:nvSpPr>
        <p:spPr>
          <a:xfrm>
            <a:off x="8326702" y="3480573"/>
            <a:ext cx="500458" cy="769441"/>
          </a:xfrm>
          <a:prstGeom prst="rect">
            <a:avLst/>
          </a:prstGeom>
          <a:noFill/>
        </p:spPr>
        <p:txBody>
          <a:bodyPr wrap="none" rtlCol="0">
            <a:spAutoFit/>
          </a:bodyPr>
          <a:lstStyle/>
          <a:p>
            <a:r>
              <a:rPr lang="en-US" altLang="zh-CN" sz="4400" b="1" dirty="0"/>
              <a:t>5</a:t>
            </a:r>
            <a:endParaRPr lang="zh-CN" altLang="en-US" sz="4400" b="1" dirty="0"/>
          </a:p>
        </p:txBody>
      </p:sp>
      <p:sp>
        <p:nvSpPr>
          <p:cNvPr id="29" name="文本框 28"/>
          <p:cNvSpPr txBox="1"/>
          <p:nvPr/>
        </p:nvSpPr>
        <p:spPr>
          <a:xfrm>
            <a:off x="9786938" y="3480573"/>
            <a:ext cx="500458" cy="769441"/>
          </a:xfrm>
          <a:prstGeom prst="rect">
            <a:avLst/>
          </a:prstGeom>
          <a:noFill/>
        </p:spPr>
        <p:txBody>
          <a:bodyPr wrap="none" rtlCol="0">
            <a:spAutoFit/>
          </a:bodyPr>
          <a:lstStyle/>
          <a:p>
            <a:r>
              <a:rPr lang="en-US" altLang="zh-CN" sz="4400" b="1" dirty="0"/>
              <a:t>6</a:t>
            </a:r>
            <a:endParaRPr lang="zh-CN" altLang="en-US" sz="4400" b="1" dirty="0"/>
          </a:p>
        </p:txBody>
      </p:sp>
      <p:sp>
        <p:nvSpPr>
          <p:cNvPr id="30" name="文本框 29"/>
          <p:cNvSpPr txBox="1"/>
          <p:nvPr/>
        </p:nvSpPr>
        <p:spPr>
          <a:xfrm>
            <a:off x="6866467" y="4915166"/>
            <a:ext cx="500458" cy="769441"/>
          </a:xfrm>
          <a:prstGeom prst="rect">
            <a:avLst/>
          </a:prstGeom>
          <a:noFill/>
        </p:spPr>
        <p:txBody>
          <a:bodyPr wrap="none" rtlCol="0">
            <a:spAutoFit/>
          </a:bodyPr>
          <a:lstStyle/>
          <a:p>
            <a:r>
              <a:rPr lang="en-US" altLang="zh-CN" sz="4400" b="1" dirty="0"/>
              <a:t>7</a:t>
            </a:r>
            <a:endParaRPr lang="zh-CN" altLang="en-US" sz="4400" b="1" dirty="0"/>
          </a:p>
        </p:txBody>
      </p:sp>
      <p:sp>
        <p:nvSpPr>
          <p:cNvPr id="31" name="文本框 30"/>
          <p:cNvSpPr txBox="1"/>
          <p:nvPr/>
        </p:nvSpPr>
        <p:spPr>
          <a:xfrm>
            <a:off x="8326702" y="4915166"/>
            <a:ext cx="500458" cy="769441"/>
          </a:xfrm>
          <a:prstGeom prst="rect">
            <a:avLst/>
          </a:prstGeom>
          <a:noFill/>
        </p:spPr>
        <p:txBody>
          <a:bodyPr wrap="none" rtlCol="0">
            <a:spAutoFit/>
          </a:bodyPr>
          <a:lstStyle/>
          <a:p>
            <a:r>
              <a:rPr lang="en-US" altLang="zh-CN" sz="4400" b="1" dirty="0"/>
              <a:t>8</a:t>
            </a:r>
            <a:endParaRPr lang="zh-CN" altLang="en-US" sz="4400" b="1" dirty="0"/>
          </a:p>
        </p:txBody>
      </p:sp>
      <p:sp>
        <p:nvSpPr>
          <p:cNvPr id="32" name="文本框 31"/>
          <p:cNvSpPr txBox="1"/>
          <p:nvPr/>
        </p:nvSpPr>
        <p:spPr>
          <a:xfrm>
            <a:off x="9786938" y="4915166"/>
            <a:ext cx="500458" cy="769441"/>
          </a:xfrm>
          <a:prstGeom prst="rect">
            <a:avLst/>
          </a:prstGeom>
          <a:noFill/>
        </p:spPr>
        <p:txBody>
          <a:bodyPr wrap="none" rtlCol="0">
            <a:spAutoFit/>
          </a:bodyPr>
          <a:lstStyle/>
          <a:p>
            <a:r>
              <a:rPr lang="en-US" altLang="zh-CN" sz="4400" b="1" dirty="0"/>
              <a:t>9</a:t>
            </a:r>
            <a:endParaRPr lang="zh-CN" altLang="en-US" sz="4400" b="1" dirty="0"/>
          </a:p>
        </p:txBody>
      </p:sp>
      <p:sp>
        <p:nvSpPr>
          <p:cNvPr id="33" name="文本框 8"/>
          <p:cNvSpPr txBox="1"/>
          <p:nvPr/>
        </p:nvSpPr>
        <p:spPr>
          <a:xfrm>
            <a:off x="6382883" y="2803969"/>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4" name="文本框 8"/>
          <p:cNvSpPr txBox="1"/>
          <p:nvPr/>
        </p:nvSpPr>
        <p:spPr>
          <a:xfrm>
            <a:off x="7835900" y="28067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5" name="文本框 8"/>
          <p:cNvSpPr txBox="1"/>
          <p:nvPr/>
        </p:nvSpPr>
        <p:spPr>
          <a:xfrm>
            <a:off x="9283700" y="28067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6" name="文本框 8"/>
          <p:cNvSpPr txBox="1"/>
          <p:nvPr/>
        </p:nvSpPr>
        <p:spPr>
          <a:xfrm>
            <a:off x="6388100" y="42545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7" name="文本框 8"/>
          <p:cNvSpPr txBox="1"/>
          <p:nvPr/>
        </p:nvSpPr>
        <p:spPr>
          <a:xfrm>
            <a:off x="7835900" y="42545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8" name="文本框 8"/>
          <p:cNvSpPr txBox="1"/>
          <p:nvPr/>
        </p:nvSpPr>
        <p:spPr>
          <a:xfrm>
            <a:off x="9283700" y="42545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9" name="文本框 8"/>
          <p:cNvSpPr txBox="1"/>
          <p:nvPr/>
        </p:nvSpPr>
        <p:spPr>
          <a:xfrm>
            <a:off x="6388100" y="57023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40" name="文本框 8"/>
          <p:cNvSpPr txBox="1"/>
          <p:nvPr/>
        </p:nvSpPr>
        <p:spPr>
          <a:xfrm>
            <a:off x="7835900" y="57023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41" name="文本框 8"/>
          <p:cNvSpPr txBox="1"/>
          <p:nvPr/>
        </p:nvSpPr>
        <p:spPr>
          <a:xfrm>
            <a:off x="9283700" y="57023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Tree>
    <p:extLst>
      <p:ext uri="{BB962C8B-B14F-4D97-AF65-F5344CB8AC3E}">
        <p14:creationId xmlns:p14="http://schemas.microsoft.com/office/powerpoint/2010/main" val="2513993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01</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1754326"/>
          </a:xfrm>
          <a:prstGeom prst="rect">
            <a:avLst/>
          </a:prstGeom>
          <a:noFill/>
        </p:spPr>
        <p:txBody>
          <a:bodyPr wrap="square" rtlCol="0">
            <a:spAutoFit/>
          </a:bodyPr>
          <a:lstStyle/>
          <a:p>
            <a:r>
              <a:rPr lang="zh-CN" altLang="en-US" dirty="0">
                <a:solidFill>
                  <a:schemeClr val="tx1">
                    <a:lumMod val="95000"/>
                    <a:lumOff val="5000"/>
                  </a:schemeClr>
                </a:solidFill>
              </a:rPr>
              <a:t>关于其书其人</a:t>
            </a: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7" name="矩形 6"/>
          <p:cNvSpPr/>
          <p:nvPr/>
        </p:nvSpPr>
        <p:spPr>
          <a:xfrm>
            <a:off x="1383224" y="1139720"/>
            <a:ext cx="1569660" cy="646331"/>
          </a:xfrm>
          <a:prstGeom prst="rect">
            <a:avLst/>
          </a:prstGeom>
        </p:spPr>
        <p:txBody>
          <a:bodyPr wrap="none">
            <a:spAutoFit/>
          </a:bodyPr>
          <a:lstStyle/>
          <a:p>
            <a:r>
              <a:rPr lang="zh-CN" altLang="en-US" sz="3600" b="1" dirty="0">
                <a:solidFill>
                  <a:schemeClr val="tx1">
                    <a:lumMod val="85000"/>
                    <a:lumOff val="15000"/>
                  </a:schemeClr>
                </a:solidFill>
              </a:rPr>
              <a:t>科学的</a:t>
            </a:r>
          </a:p>
        </p:txBody>
      </p:sp>
      <p:sp>
        <p:nvSpPr>
          <p:cNvPr id="10" name="矩形 9"/>
          <p:cNvSpPr/>
          <p:nvPr/>
        </p:nvSpPr>
        <p:spPr>
          <a:xfrm>
            <a:off x="1383224" y="2198372"/>
            <a:ext cx="877163" cy="369332"/>
          </a:xfrm>
          <a:prstGeom prst="rect">
            <a:avLst/>
          </a:prstGeom>
        </p:spPr>
        <p:txBody>
          <a:bodyPr wrap="none">
            <a:spAutoFit/>
          </a:bodyPr>
          <a:lstStyle/>
          <a:p>
            <a:r>
              <a:rPr lang="zh-CN" altLang="en-US" b="1" dirty="0">
                <a:solidFill>
                  <a:schemeClr val="tx1">
                    <a:lumMod val="85000"/>
                    <a:lumOff val="15000"/>
                  </a:schemeClr>
                </a:solidFill>
              </a:rPr>
              <a:t>方法论</a:t>
            </a:r>
          </a:p>
        </p:txBody>
      </p:sp>
      <p:sp>
        <p:nvSpPr>
          <p:cNvPr id="11" name="矩形 10"/>
          <p:cNvSpPr/>
          <p:nvPr/>
        </p:nvSpPr>
        <p:spPr>
          <a:xfrm>
            <a:off x="1383224" y="2706175"/>
            <a:ext cx="4376757" cy="1989455"/>
          </a:xfrm>
          <a:prstGeom prst="rect">
            <a:avLst/>
          </a:prstGeom>
        </p:spPr>
        <p:txBody>
          <a:bodyPr wrap="square">
            <a:spAutoFit/>
          </a:bodyPr>
          <a:lstStyle/>
          <a:p>
            <a:pPr marL="171450" indent="-171450">
              <a:lnSpc>
                <a:spcPct val="130000"/>
              </a:lnSpc>
              <a:buFont typeface="Wingdings" panose="05000000000000000000" pitchFamily="2" charset="2"/>
              <a:buChar char="p"/>
            </a:pPr>
            <a:r>
              <a:rPr lang="zh-CN" altLang="en-US" sz="1200" dirty="0">
                <a:solidFill>
                  <a:schemeClr val="bg1">
                    <a:lumMod val="50000"/>
                  </a:schemeClr>
                </a:solidFill>
                <a:latin typeface="微软雅黑" charset="0"/>
                <a:ea typeface="微软雅黑" charset="0"/>
              </a:rPr>
              <a:t>关于他的方法论，修昔底德是如此表述的：“在研究过去的历史而得到我的结论时，我认为我们不能相信传说中的每个细节。普通人常常容易不用批判的方式去接受所有古代的故事。”</a:t>
            </a:r>
          </a:p>
          <a:p>
            <a:pPr marL="171450" indent="-171450">
              <a:lnSpc>
                <a:spcPct val="130000"/>
              </a:lnSpc>
              <a:buFont typeface="Wingdings" panose="05000000000000000000" pitchFamily="2" charset="2"/>
              <a:buChar char="p"/>
            </a:pPr>
            <a:r>
              <a:rPr lang="zh-CN" altLang="en-US" sz="1200" dirty="0">
                <a:solidFill>
                  <a:schemeClr val="bg1">
                    <a:lumMod val="50000"/>
                  </a:schemeClr>
                </a:solidFill>
                <a:latin typeface="微软雅黑" charset="0"/>
                <a:ea typeface="微软雅黑" charset="0"/>
              </a:rPr>
              <a:t>遵循着这一方法，修昔底德准确、真实、客观地记载了伯罗奔尼撒战争。在解释历史事件时，他没有归之于简单的偶然因素或神秘因素，而致力于从经济、政治和文化等角度探索历史事件之间的因果关系。</a:t>
            </a:r>
          </a:p>
        </p:txBody>
      </p:sp>
      <p:sp>
        <p:nvSpPr>
          <p:cNvPr id="15" name="Freeform 5"/>
          <p:cNvSpPr>
            <a:spLocks/>
          </p:cNvSpPr>
          <p:nvPr/>
        </p:nvSpPr>
        <p:spPr bwMode="auto">
          <a:xfrm>
            <a:off x="6759574" y="1859008"/>
            <a:ext cx="758825" cy="906463"/>
          </a:xfrm>
          <a:custGeom>
            <a:avLst/>
            <a:gdLst>
              <a:gd name="T0" fmla="*/ 0 w 478"/>
              <a:gd name="T1" fmla="*/ 571 h 571"/>
              <a:gd name="T2" fmla="*/ 199 w 478"/>
              <a:gd name="T3" fmla="*/ 571 h 571"/>
              <a:gd name="T4" fmla="*/ 199 w 478"/>
              <a:gd name="T5" fmla="*/ 450 h 571"/>
              <a:gd name="T6" fmla="*/ 140 w 478"/>
              <a:gd name="T7" fmla="*/ 409 h 571"/>
              <a:gd name="T8" fmla="*/ 154 w 478"/>
              <a:gd name="T9" fmla="*/ 387 h 571"/>
              <a:gd name="T10" fmla="*/ 199 w 478"/>
              <a:gd name="T11" fmla="*/ 409 h 571"/>
              <a:gd name="T12" fmla="*/ 199 w 478"/>
              <a:gd name="T13" fmla="*/ 324 h 571"/>
              <a:gd name="T14" fmla="*/ 257 w 478"/>
              <a:gd name="T15" fmla="*/ 324 h 571"/>
              <a:gd name="T16" fmla="*/ 257 w 478"/>
              <a:gd name="T17" fmla="*/ 387 h 571"/>
              <a:gd name="T18" fmla="*/ 311 w 478"/>
              <a:gd name="T19" fmla="*/ 364 h 571"/>
              <a:gd name="T20" fmla="*/ 325 w 478"/>
              <a:gd name="T21" fmla="*/ 387 h 571"/>
              <a:gd name="T22" fmla="*/ 257 w 478"/>
              <a:gd name="T23" fmla="*/ 418 h 571"/>
              <a:gd name="T24" fmla="*/ 257 w 478"/>
              <a:gd name="T25" fmla="*/ 450 h 571"/>
              <a:gd name="T26" fmla="*/ 352 w 478"/>
              <a:gd name="T27" fmla="*/ 405 h 571"/>
              <a:gd name="T28" fmla="*/ 366 w 478"/>
              <a:gd name="T29" fmla="*/ 432 h 571"/>
              <a:gd name="T30" fmla="*/ 257 w 478"/>
              <a:gd name="T31" fmla="*/ 481 h 571"/>
              <a:gd name="T32" fmla="*/ 257 w 478"/>
              <a:gd name="T33" fmla="*/ 571 h 571"/>
              <a:gd name="T34" fmla="*/ 388 w 478"/>
              <a:gd name="T35" fmla="*/ 571 h 571"/>
              <a:gd name="T36" fmla="*/ 478 w 478"/>
              <a:gd name="T37" fmla="*/ 571 h 571"/>
              <a:gd name="T38" fmla="*/ 239 w 478"/>
              <a:gd name="T39" fmla="*/ 0 h 571"/>
              <a:gd name="T40" fmla="*/ 0 w 478"/>
              <a:gd name="T41" fmla="*/ 57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8" h="571">
                <a:moveTo>
                  <a:pt x="0" y="571"/>
                </a:moveTo>
                <a:lnTo>
                  <a:pt x="199" y="571"/>
                </a:lnTo>
                <a:lnTo>
                  <a:pt x="199" y="450"/>
                </a:lnTo>
                <a:lnTo>
                  <a:pt x="140" y="409"/>
                </a:lnTo>
                <a:lnTo>
                  <a:pt x="154" y="387"/>
                </a:lnTo>
                <a:lnTo>
                  <a:pt x="199" y="409"/>
                </a:lnTo>
                <a:lnTo>
                  <a:pt x="199" y="324"/>
                </a:lnTo>
                <a:lnTo>
                  <a:pt x="257" y="324"/>
                </a:lnTo>
                <a:lnTo>
                  <a:pt x="257" y="387"/>
                </a:lnTo>
                <a:lnTo>
                  <a:pt x="311" y="364"/>
                </a:lnTo>
                <a:lnTo>
                  <a:pt x="325" y="387"/>
                </a:lnTo>
                <a:lnTo>
                  <a:pt x="257" y="418"/>
                </a:lnTo>
                <a:lnTo>
                  <a:pt x="257" y="450"/>
                </a:lnTo>
                <a:lnTo>
                  <a:pt x="352" y="405"/>
                </a:lnTo>
                <a:lnTo>
                  <a:pt x="366" y="432"/>
                </a:lnTo>
                <a:lnTo>
                  <a:pt x="257" y="481"/>
                </a:lnTo>
                <a:lnTo>
                  <a:pt x="257" y="571"/>
                </a:lnTo>
                <a:lnTo>
                  <a:pt x="388" y="571"/>
                </a:lnTo>
                <a:lnTo>
                  <a:pt x="478" y="571"/>
                </a:lnTo>
                <a:lnTo>
                  <a:pt x="239" y="0"/>
                </a:lnTo>
                <a:lnTo>
                  <a:pt x="0" y="571"/>
                </a:ln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9"/>
          <p:cNvSpPr>
            <a:spLocks noEditPoints="1"/>
          </p:cNvSpPr>
          <p:nvPr/>
        </p:nvSpPr>
        <p:spPr bwMode="auto">
          <a:xfrm>
            <a:off x="8059738" y="1865358"/>
            <a:ext cx="1036637" cy="893763"/>
          </a:xfrm>
          <a:custGeom>
            <a:avLst/>
            <a:gdLst>
              <a:gd name="T0" fmla="*/ 114 w 653"/>
              <a:gd name="T1" fmla="*/ 563 h 563"/>
              <a:gd name="T2" fmla="*/ 544 w 653"/>
              <a:gd name="T3" fmla="*/ 563 h 563"/>
              <a:gd name="T4" fmla="*/ 653 w 653"/>
              <a:gd name="T5" fmla="*/ 387 h 563"/>
              <a:gd name="T6" fmla="*/ 219 w 653"/>
              <a:gd name="T7" fmla="*/ 378 h 563"/>
              <a:gd name="T8" fmla="*/ 114 w 653"/>
              <a:gd name="T9" fmla="*/ 563 h 563"/>
              <a:gd name="T10" fmla="*/ 434 w 653"/>
              <a:gd name="T11" fmla="*/ 0 h 563"/>
              <a:gd name="T12" fmla="*/ 219 w 653"/>
              <a:gd name="T13" fmla="*/ 0 h 563"/>
              <a:gd name="T14" fmla="*/ 417 w 653"/>
              <a:gd name="T15" fmla="*/ 365 h 563"/>
              <a:gd name="T16" fmla="*/ 644 w 653"/>
              <a:gd name="T17" fmla="*/ 369 h 563"/>
              <a:gd name="T18" fmla="*/ 434 w 653"/>
              <a:gd name="T19" fmla="*/ 0 h 563"/>
              <a:gd name="T20" fmla="*/ 0 w 653"/>
              <a:gd name="T21" fmla="*/ 369 h 563"/>
              <a:gd name="T22" fmla="*/ 92 w 653"/>
              <a:gd name="T23" fmla="*/ 558 h 563"/>
              <a:gd name="T24" fmla="*/ 307 w 653"/>
              <a:gd name="T25" fmla="*/ 198 h 563"/>
              <a:gd name="T26" fmla="*/ 206 w 653"/>
              <a:gd name="T27" fmla="*/ 4 h 563"/>
              <a:gd name="T28" fmla="*/ 0 w 653"/>
              <a:gd name="T29" fmla="*/ 369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53" h="563">
                <a:moveTo>
                  <a:pt x="114" y="563"/>
                </a:moveTo>
                <a:lnTo>
                  <a:pt x="544" y="563"/>
                </a:lnTo>
                <a:lnTo>
                  <a:pt x="653" y="387"/>
                </a:lnTo>
                <a:lnTo>
                  <a:pt x="219" y="378"/>
                </a:lnTo>
                <a:lnTo>
                  <a:pt x="114" y="563"/>
                </a:lnTo>
                <a:close/>
                <a:moveTo>
                  <a:pt x="434" y="0"/>
                </a:moveTo>
                <a:lnTo>
                  <a:pt x="219" y="0"/>
                </a:lnTo>
                <a:lnTo>
                  <a:pt x="417" y="365"/>
                </a:lnTo>
                <a:lnTo>
                  <a:pt x="644" y="369"/>
                </a:lnTo>
                <a:lnTo>
                  <a:pt x="434" y="0"/>
                </a:lnTo>
                <a:close/>
                <a:moveTo>
                  <a:pt x="0" y="369"/>
                </a:moveTo>
                <a:lnTo>
                  <a:pt x="92" y="558"/>
                </a:lnTo>
                <a:lnTo>
                  <a:pt x="307" y="198"/>
                </a:lnTo>
                <a:lnTo>
                  <a:pt x="206" y="4"/>
                </a:lnTo>
                <a:lnTo>
                  <a:pt x="0" y="369"/>
                </a:ln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3"/>
          <p:cNvSpPr>
            <a:spLocks noEditPoints="1"/>
          </p:cNvSpPr>
          <p:nvPr/>
        </p:nvSpPr>
        <p:spPr bwMode="auto">
          <a:xfrm>
            <a:off x="9621836" y="1873296"/>
            <a:ext cx="1266824" cy="884238"/>
          </a:xfrm>
          <a:custGeom>
            <a:avLst/>
            <a:gdLst>
              <a:gd name="T0" fmla="*/ 798 w 798"/>
              <a:gd name="T1" fmla="*/ 557 h 557"/>
              <a:gd name="T2" fmla="*/ 764 w 798"/>
              <a:gd name="T3" fmla="*/ 136 h 557"/>
              <a:gd name="T4" fmla="*/ 601 w 798"/>
              <a:gd name="T5" fmla="*/ 170 h 557"/>
              <a:gd name="T6" fmla="*/ 730 w 798"/>
              <a:gd name="T7" fmla="*/ 359 h 557"/>
              <a:gd name="T8" fmla="*/ 663 w 798"/>
              <a:gd name="T9" fmla="*/ 203 h 557"/>
              <a:gd name="T10" fmla="*/ 601 w 798"/>
              <a:gd name="T11" fmla="*/ 170 h 557"/>
              <a:gd name="T12" fmla="*/ 634 w 798"/>
              <a:gd name="T13" fmla="*/ 426 h 557"/>
              <a:gd name="T14" fmla="*/ 730 w 798"/>
              <a:gd name="T15" fmla="*/ 494 h 557"/>
              <a:gd name="T16" fmla="*/ 601 w 798"/>
              <a:gd name="T17" fmla="*/ 557 h 557"/>
              <a:gd name="T18" fmla="*/ 764 w 798"/>
              <a:gd name="T19" fmla="*/ 557 h 557"/>
              <a:gd name="T20" fmla="*/ 553 w 798"/>
              <a:gd name="T21" fmla="*/ 557 h 557"/>
              <a:gd name="T22" fmla="*/ 519 w 798"/>
              <a:gd name="T23" fmla="*/ 136 h 557"/>
              <a:gd name="T24" fmla="*/ 356 w 798"/>
              <a:gd name="T25" fmla="*/ 170 h 557"/>
              <a:gd name="T26" fmla="*/ 490 w 798"/>
              <a:gd name="T27" fmla="*/ 359 h 557"/>
              <a:gd name="T28" fmla="*/ 423 w 798"/>
              <a:gd name="T29" fmla="*/ 203 h 557"/>
              <a:gd name="T30" fmla="*/ 356 w 798"/>
              <a:gd name="T31" fmla="*/ 170 h 557"/>
              <a:gd name="T32" fmla="*/ 389 w 798"/>
              <a:gd name="T33" fmla="*/ 426 h 557"/>
              <a:gd name="T34" fmla="*/ 490 w 798"/>
              <a:gd name="T35" fmla="*/ 494 h 557"/>
              <a:gd name="T36" fmla="*/ 356 w 798"/>
              <a:gd name="T37" fmla="*/ 557 h 557"/>
              <a:gd name="T38" fmla="*/ 519 w 798"/>
              <a:gd name="T39" fmla="*/ 557 h 557"/>
              <a:gd name="T40" fmla="*/ 0 w 798"/>
              <a:gd name="T41" fmla="*/ 426 h 557"/>
              <a:gd name="T42" fmla="*/ 0 w 798"/>
              <a:gd name="T43" fmla="*/ 136 h 557"/>
              <a:gd name="T44" fmla="*/ 135 w 798"/>
              <a:gd name="T45" fmla="*/ 0 h 557"/>
              <a:gd name="T46" fmla="*/ 202 w 798"/>
              <a:gd name="T47" fmla="*/ 392 h 557"/>
              <a:gd name="T48" fmla="*/ 34 w 798"/>
              <a:gd name="T49" fmla="*/ 426 h 557"/>
              <a:gd name="T50" fmla="*/ 67 w 798"/>
              <a:gd name="T51" fmla="*/ 359 h 557"/>
              <a:gd name="T52" fmla="*/ 135 w 798"/>
              <a:gd name="T53" fmla="*/ 203 h 557"/>
              <a:gd name="T54" fmla="*/ 67 w 798"/>
              <a:gd name="T55" fmla="*/ 359 h 557"/>
              <a:gd name="T56" fmla="*/ 245 w 798"/>
              <a:gd name="T57" fmla="*/ 68 h 557"/>
              <a:gd name="T58" fmla="*/ 312 w 798"/>
              <a:gd name="T59" fmla="*/ 0 h 557"/>
              <a:gd name="T60" fmla="*/ 245 w 798"/>
              <a:gd name="T61" fmla="*/ 68 h 557"/>
              <a:gd name="T62" fmla="*/ 245 w 798"/>
              <a:gd name="T63" fmla="*/ 136 h 557"/>
              <a:gd name="T64" fmla="*/ 312 w 798"/>
              <a:gd name="T65" fmla="*/ 426 h 557"/>
              <a:gd name="T66" fmla="*/ 245 w 798"/>
              <a:gd name="T67" fmla="*/ 13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8" h="557">
                <a:moveTo>
                  <a:pt x="764" y="557"/>
                </a:moveTo>
                <a:lnTo>
                  <a:pt x="798" y="557"/>
                </a:lnTo>
                <a:lnTo>
                  <a:pt x="798" y="136"/>
                </a:lnTo>
                <a:lnTo>
                  <a:pt x="764" y="136"/>
                </a:lnTo>
                <a:lnTo>
                  <a:pt x="601" y="136"/>
                </a:lnTo>
                <a:lnTo>
                  <a:pt x="601" y="170"/>
                </a:lnTo>
                <a:lnTo>
                  <a:pt x="730" y="203"/>
                </a:lnTo>
                <a:lnTo>
                  <a:pt x="730" y="359"/>
                </a:lnTo>
                <a:lnTo>
                  <a:pt x="663" y="359"/>
                </a:lnTo>
                <a:lnTo>
                  <a:pt x="663" y="203"/>
                </a:lnTo>
                <a:lnTo>
                  <a:pt x="601" y="203"/>
                </a:lnTo>
                <a:lnTo>
                  <a:pt x="601" y="170"/>
                </a:lnTo>
                <a:lnTo>
                  <a:pt x="601" y="426"/>
                </a:lnTo>
                <a:lnTo>
                  <a:pt x="634" y="426"/>
                </a:lnTo>
                <a:lnTo>
                  <a:pt x="730" y="426"/>
                </a:lnTo>
                <a:lnTo>
                  <a:pt x="730" y="494"/>
                </a:lnTo>
                <a:lnTo>
                  <a:pt x="601" y="494"/>
                </a:lnTo>
                <a:lnTo>
                  <a:pt x="601" y="557"/>
                </a:lnTo>
                <a:lnTo>
                  <a:pt x="764" y="557"/>
                </a:lnTo>
                <a:lnTo>
                  <a:pt x="764" y="557"/>
                </a:lnTo>
                <a:close/>
                <a:moveTo>
                  <a:pt x="519" y="557"/>
                </a:moveTo>
                <a:lnTo>
                  <a:pt x="553" y="557"/>
                </a:lnTo>
                <a:lnTo>
                  <a:pt x="553" y="136"/>
                </a:lnTo>
                <a:lnTo>
                  <a:pt x="519" y="136"/>
                </a:lnTo>
                <a:lnTo>
                  <a:pt x="356" y="136"/>
                </a:lnTo>
                <a:lnTo>
                  <a:pt x="356" y="170"/>
                </a:lnTo>
                <a:lnTo>
                  <a:pt x="490" y="203"/>
                </a:lnTo>
                <a:lnTo>
                  <a:pt x="490" y="359"/>
                </a:lnTo>
                <a:lnTo>
                  <a:pt x="423" y="359"/>
                </a:lnTo>
                <a:lnTo>
                  <a:pt x="423" y="203"/>
                </a:lnTo>
                <a:lnTo>
                  <a:pt x="356" y="203"/>
                </a:lnTo>
                <a:lnTo>
                  <a:pt x="356" y="170"/>
                </a:lnTo>
                <a:lnTo>
                  <a:pt x="356" y="426"/>
                </a:lnTo>
                <a:lnTo>
                  <a:pt x="389" y="426"/>
                </a:lnTo>
                <a:lnTo>
                  <a:pt x="490" y="426"/>
                </a:lnTo>
                <a:lnTo>
                  <a:pt x="490" y="494"/>
                </a:lnTo>
                <a:lnTo>
                  <a:pt x="356" y="494"/>
                </a:lnTo>
                <a:lnTo>
                  <a:pt x="356" y="557"/>
                </a:lnTo>
                <a:lnTo>
                  <a:pt x="519" y="557"/>
                </a:lnTo>
                <a:lnTo>
                  <a:pt x="519" y="557"/>
                </a:lnTo>
                <a:close/>
                <a:moveTo>
                  <a:pt x="34" y="426"/>
                </a:moveTo>
                <a:lnTo>
                  <a:pt x="0" y="426"/>
                </a:lnTo>
                <a:lnTo>
                  <a:pt x="0" y="170"/>
                </a:lnTo>
                <a:lnTo>
                  <a:pt x="0" y="136"/>
                </a:lnTo>
                <a:lnTo>
                  <a:pt x="135" y="136"/>
                </a:lnTo>
                <a:lnTo>
                  <a:pt x="135" y="0"/>
                </a:lnTo>
                <a:lnTo>
                  <a:pt x="202" y="0"/>
                </a:lnTo>
                <a:lnTo>
                  <a:pt x="202" y="392"/>
                </a:lnTo>
                <a:lnTo>
                  <a:pt x="202" y="426"/>
                </a:lnTo>
                <a:lnTo>
                  <a:pt x="34" y="426"/>
                </a:lnTo>
                <a:lnTo>
                  <a:pt x="34" y="426"/>
                </a:lnTo>
                <a:close/>
                <a:moveTo>
                  <a:pt x="67" y="359"/>
                </a:moveTo>
                <a:lnTo>
                  <a:pt x="67" y="203"/>
                </a:lnTo>
                <a:lnTo>
                  <a:pt x="135" y="203"/>
                </a:lnTo>
                <a:lnTo>
                  <a:pt x="135" y="359"/>
                </a:lnTo>
                <a:lnTo>
                  <a:pt x="67" y="359"/>
                </a:lnTo>
                <a:lnTo>
                  <a:pt x="67" y="359"/>
                </a:lnTo>
                <a:close/>
                <a:moveTo>
                  <a:pt x="245" y="68"/>
                </a:moveTo>
                <a:lnTo>
                  <a:pt x="245" y="0"/>
                </a:lnTo>
                <a:lnTo>
                  <a:pt x="312" y="0"/>
                </a:lnTo>
                <a:lnTo>
                  <a:pt x="312" y="68"/>
                </a:lnTo>
                <a:lnTo>
                  <a:pt x="245" y="68"/>
                </a:lnTo>
                <a:lnTo>
                  <a:pt x="245" y="68"/>
                </a:lnTo>
                <a:close/>
                <a:moveTo>
                  <a:pt x="245" y="136"/>
                </a:moveTo>
                <a:lnTo>
                  <a:pt x="245" y="426"/>
                </a:lnTo>
                <a:lnTo>
                  <a:pt x="312" y="426"/>
                </a:lnTo>
                <a:lnTo>
                  <a:pt x="312" y="136"/>
                </a:lnTo>
                <a:lnTo>
                  <a:pt x="245" y="136"/>
                </a:lnTo>
                <a:lnTo>
                  <a:pt x="245" y="136"/>
                </a:ln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21"/>
          <p:cNvSpPr>
            <a:spLocks noEditPoints="1"/>
          </p:cNvSpPr>
          <p:nvPr/>
        </p:nvSpPr>
        <p:spPr bwMode="auto">
          <a:xfrm>
            <a:off x="6518805" y="4777891"/>
            <a:ext cx="1101725" cy="900113"/>
          </a:xfrm>
          <a:custGeom>
            <a:avLst/>
            <a:gdLst>
              <a:gd name="T0" fmla="*/ 4 w 148"/>
              <a:gd name="T1" fmla="*/ 97 h 120"/>
              <a:gd name="T2" fmla="*/ 33 w 148"/>
              <a:gd name="T3" fmla="*/ 114 h 120"/>
              <a:gd name="T4" fmla="*/ 91 w 148"/>
              <a:gd name="T5" fmla="*/ 119 h 120"/>
              <a:gd name="T6" fmla="*/ 141 w 148"/>
              <a:gd name="T7" fmla="*/ 100 h 120"/>
              <a:gd name="T8" fmla="*/ 148 w 148"/>
              <a:gd name="T9" fmla="*/ 90 h 120"/>
              <a:gd name="T10" fmla="*/ 145 w 148"/>
              <a:gd name="T11" fmla="*/ 76 h 120"/>
              <a:gd name="T12" fmla="*/ 134 w 148"/>
              <a:gd name="T13" fmla="*/ 44 h 120"/>
              <a:gd name="T14" fmla="*/ 99 w 148"/>
              <a:gd name="T15" fmla="*/ 7 h 120"/>
              <a:gd name="T16" fmla="*/ 80 w 148"/>
              <a:gd name="T17" fmla="*/ 0 h 120"/>
              <a:gd name="T18" fmla="*/ 76 w 148"/>
              <a:gd name="T19" fmla="*/ 0 h 120"/>
              <a:gd name="T20" fmla="*/ 69 w 148"/>
              <a:gd name="T21" fmla="*/ 0 h 120"/>
              <a:gd name="T22" fmla="*/ 64 w 148"/>
              <a:gd name="T23" fmla="*/ 1 h 120"/>
              <a:gd name="T24" fmla="*/ 44 w 148"/>
              <a:gd name="T25" fmla="*/ 10 h 120"/>
              <a:gd name="T26" fmla="*/ 9 w 148"/>
              <a:gd name="T27" fmla="*/ 55 h 120"/>
              <a:gd name="T28" fmla="*/ 0 w 148"/>
              <a:gd name="T29" fmla="*/ 89 h 120"/>
              <a:gd name="T30" fmla="*/ 0 w 148"/>
              <a:gd name="T31" fmla="*/ 92 h 120"/>
              <a:gd name="T32" fmla="*/ 10 w 148"/>
              <a:gd name="T33" fmla="*/ 86 h 120"/>
              <a:gd name="T34" fmla="*/ 12 w 148"/>
              <a:gd name="T35" fmla="*/ 80 h 120"/>
              <a:gd name="T36" fmla="*/ 23 w 148"/>
              <a:gd name="T37" fmla="*/ 61 h 120"/>
              <a:gd name="T38" fmla="*/ 37 w 148"/>
              <a:gd name="T39" fmla="*/ 46 h 120"/>
              <a:gd name="T40" fmla="*/ 57 w 148"/>
              <a:gd name="T41" fmla="*/ 59 h 120"/>
              <a:gd name="T42" fmla="*/ 66 w 148"/>
              <a:gd name="T43" fmla="*/ 58 h 120"/>
              <a:gd name="T44" fmla="*/ 87 w 148"/>
              <a:gd name="T45" fmla="*/ 34 h 120"/>
              <a:gd name="T46" fmla="*/ 95 w 148"/>
              <a:gd name="T47" fmla="*/ 29 h 120"/>
              <a:gd name="T48" fmla="*/ 98 w 148"/>
              <a:gd name="T49" fmla="*/ 32 h 120"/>
              <a:gd name="T50" fmla="*/ 119 w 148"/>
              <a:gd name="T51" fmla="*/ 52 h 120"/>
              <a:gd name="T52" fmla="*/ 135 w 148"/>
              <a:gd name="T53" fmla="*/ 76 h 120"/>
              <a:gd name="T54" fmla="*/ 137 w 148"/>
              <a:gd name="T55" fmla="*/ 90 h 120"/>
              <a:gd name="T56" fmla="*/ 89 w 148"/>
              <a:gd name="T57" fmla="*/ 110 h 120"/>
              <a:gd name="T58" fmla="*/ 32 w 148"/>
              <a:gd name="T59" fmla="*/ 104 h 120"/>
              <a:gd name="T60" fmla="*/ 11 w 148"/>
              <a:gd name="T61" fmla="*/ 87 h 120"/>
              <a:gd name="T62" fmla="*/ 10 w 148"/>
              <a:gd name="T63" fmla="*/ 8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8" h="120">
                <a:moveTo>
                  <a:pt x="1" y="92"/>
                </a:moveTo>
                <a:cubicBezTo>
                  <a:pt x="2" y="94"/>
                  <a:pt x="3" y="95"/>
                  <a:pt x="4" y="97"/>
                </a:cubicBezTo>
                <a:cubicBezTo>
                  <a:pt x="7" y="99"/>
                  <a:pt x="9" y="102"/>
                  <a:pt x="12" y="104"/>
                </a:cubicBezTo>
                <a:cubicBezTo>
                  <a:pt x="18" y="109"/>
                  <a:pt x="25" y="112"/>
                  <a:pt x="33" y="114"/>
                </a:cubicBezTo>
                <a:cubicBezTo>
                  <a:pt x="42" y="117"/>
                  <a:pt x="51" y="119"/>
                  <a:pt x="60" y="119"/>
                </a:cubicBezTo>
                <a:cubicBezTo>
                  <a:pt x="70" y="120"/>
                  <a:pt x="81" y="120"/>
                  <a:pt x="91" y="119"/>
                </a:cubicBezTo>
                <a:cubicBezTo>
                  <a:pt x="101" y="118"/>
                  <a:pt x="110" y="116"/>
                  <a:pt x="119" y="113"/>
                </a:cubicBezTo>
                <a:cubicBezTo>
                  <a:pt x="127" y="110"/>
                  <a:pt x="135" y="105"/>
                  <a:pt x="141" y="100"/>
                </a:cubicBezTo>
                <a:cubicBezTo>
                  <a:pt x="143" y="98"/>
                  <a:pt x="144" y="97"/>
                  <a:pt x="146" y="95"/>
                </a:cubicBezTo>
                <a:cubicBezTo>
                  <a:pt x="147" y="93"/>
                  <a:pt x="148" y="92"/>
                  <a:pt x="148" y="90"/>
                </a:cubicBezTo>
                <a:cubicBezTo>
                  <a:pt x="148" y="88"/>
                  <a:pt x="148" y="85"/>
                  <a:pt x="147" y="83"/>
                </a:cubicBezTo>
                <a:cubicBezTo>
                  <a:pt x="147" y="81"/>
                  <a:pt x="146" y="79"/>
                  <a:pt x="145" y="76"/>
                </a:cubicBezTo>
                <a:cubicBezTo>
                  <a:pt x="145" y="75"/>
                  <a:pt x="145" y="75"/>
                  <a:pt x="145" y="74"/>
                </a:cubicBezTo>
                <a:cubicBezTo>
                  <a:pt x="142" y="64"/>
                  <a:pt x="139" y="54"/>
                  <a:pt x="134" y="44"/>
                </a:cubicBezTo>
                <a:cubicBezTo>
                  <a:pt x="130" y="37"/>
                  <a:pt x="125" y="29"/>
                  <a:pt x="119" y="23"/>
                </a:cubicBezTo>
                <a:cubicBezTo>
                  <a:pt x="113" y="16"/>
                  <a:pt x="107" y="11"/>
                  <a:pt x="99" y="7"/>
                </a:cubicBezTo>
                <a:cubicBezTo>
                  <a:pt x="95" y="5"/>
                  <a:pt x="91" y="3"/>
                  <a:pt x="87" y="2"/>
                </a:cubicBezTo>
                <a:cubicBezTo>
                  <a:pt x="85" y="1"/>
                  <a:pt x="82" y="1"/>
                  <a:pt x="80" y="0"/>
                </a:cubicBezTo>
                <a:cubicBezTo>
                  <a:pt x="79" y="0"/>
                  <a:pt x="79" y="0"/>
                  <a:pt x="78" y="0"/>
                </a:cubicBezTo>
                <a:cubicBezTo>
                  <a:pt x="76" y="0"/>
                  <a:pt x="76" y="0"/>
                  <a:pt x="76" y="0"/>
                </a:cubicBezTo>
                <a:cubicBezTo>
                  <a:pt x="71" y="0"/>
                  <a:pt x="71" y="0"/>
                  <a:pt x="71" y="0"/>
                </a:cubicBezTo>
                <a:cubicBezTo>
                  <a:pt x="70" y="0"/>
                  <a:pt x="70" y="0"/>
                  <a:pt x="69" y="0"/>
                </a:cubicBezTo>
                <a:cubicBezTo>
                  <a:pt x="68" y="0"/>
                  <a:pt x="68" y="0"/>
                  <a:pt x="67" y="0"/>
                </a:cubicBezTo>
                <a:cubicBezTo>
                  <a:pt x="66" y="1"/>
                  <a:pt x="65" y="1"/>
                  <a:pt x="64" y="1"/>
                </a:cubicBezTo>
                <a:cubicBezTo>
                  <a:pt x="61" y="2"/>
                  <a:pt x="59" y="2"/>
                  <a:pt x="57" y="3"/>
                </a:cubicBezTo>
                <a:cubicBezTo>
                  <a:pt x="52" y="5"/>
                  <a:pt x="48" y="7"/>
                  <a:pt x="44" y="10"/>
                </a:cubicBezTo>
                <a:cubicBezTo>
                  <a:pt x="36" y="15"/>
                  <a:pt x="29" y="22"/>
                  <a:pt x="24" y="29"/>
                </a:cubicBezTo>
                <a:cubicBezTo>
                  <a:pt x="18" y="37"/>
                  <a:pt x="13" y="46"/>
                  <a:pt x="9" y="55"/>
                </a:cubicBezTo>
                <a:cubicBezTo>
                  <a:pt x="5" y="64"/>
                  <a:pt x="2" y="74"/>
                  <a:pt x="1" y="85"/>
                </a:cubicBezTo>
                <a:cubicBezTo>
                  <a:pt x="0" y="86"/>
                  <a:pt x="0" y="87"/>
                  <a:pt x="0" y="89"/>
                </a:cubicBezTo>
                <a:cubicBezTo>
                  <a:pt x="0" y="91"/>
                  <a:pt x="0" y="91"/>
                  <a:pt x="0" y="91"/>
                </a:cubicBezTo>
                <a:cubicBezTo>
                  <a:pt x="0" y="91"/>
                  <a:pt x="0" y="91"/>
                  <a:pt x="0" y="92"/>
                </a:cubicBezTo>
                <a:cubicBezTo>
                  <a:pt x="0" y="92"/>
                  <a:pt x="1" y="92"/>
                  <a:pt x="1" y="92"/>
                </a:cubicBezTo>
                <a:close/>
                <a:moveTo>
                  <a:pt x="10" y="86"/>
                </a:moveTo>
                <a:cubicBezTo>
                  <a:pt x="11" y="85"/>
                  <a:pt x="11" y="85"/>
                  <a:pt x="11" y="84"/>
                </a:cubicBezTo>
                <a:cubicBezTo>
                  <a:pt x="11" y="83"/>
                  <a:pt x="12" y="81"/>
                  <a:pt x="12" y="80"/>
                </a:cubicBezTo>
                <a:cubicBezTo>
                  <a:pt x="14" y="75"/>
                  <a:pt x="16" y="71"/>
                  <a:pt x="19" y="67"/>
                </a:cubicBezTo>
                <a:cubicBezTo>
                  <a:pt x="20" y="65"/>
                  <a:pt x="21" y="63"/>
                  <a:pt x="23" y="61"/>
                </a:cubicBezTo>
                <a:cubicBezTo>
                  <a:pt x="24" y="58"/>
                  <a:pt x="26" y="56"/>
                  <a:pt x="27" y="54"/>
                </a:cubicBezTo>
                <a:cubicBezTo>
                  <a:pt x="30" y="51"/>
                  <a:pt x="33" y="48"/>
                  <a:pt x="37" y="46"/>
                </a:cubicBezTo>
                <a:cubicBezTo>
                  <a:pt x="43" y="45"/>
                  <a:pt x="47" y="50"/>
                  <a:pt x="51" y="54"/>
                </a:cubicBezTo>
                <a:cubicBezTo>
                  <a:pt x="52" y="56"/>
                  <a:pt x="54" y="58"/>
                  <a:pt x="57" y="59"/>
                </a:cubicBezTo>
                <a:cubicBezTo>
                  <a:pt x="58" y="60"/>
                  <a:pt x="60" y="60"/>
                  <a:pt x="61" y="60"/>
                </a:cubicBezTo>
                <a:cubicBezTo>
                  <a:pt x="63" y="60"/>
                  <a:pt x="65" y="59"/>
                  <a:pt x="66" y="58"/>
                </a:cubicBezTo>
                <a:cubicBezTo>
                  <a:pt x="70" y="54"/>
                  <a:pt x="73" y="50"/>
                  <a:pt x="76" y="46"/>
                </a:cubicBezTo>
                <a:cubicBezTo>
                  <a:pt x="80" y="42"/>
                  <a:pt x="83" y="38"/>
                  <a:pt x="87" y="34"/>
                </a:cubicBezTo>
                <a:cubicBezTo>
                  <a:pt x="88" y="32"/>
                  <a:pt x="90" y="30"/>
                  <a:pt x="92" y="29"/>
                </a:cubicBezTo>
                <a:cubicBezTo>
                  <a:pt x="93" y="29"/>
                  <a:pt x="94" y="29"/>
                  <a:pt x="95" y="29"/>
                </a:cubicBezTo>
                <a:cubicBezTo>
                  <a:pt x="96" y="30"/>
                  <a:pt x="96" y="30"/>
                  <a:pt x="97" y="30"/>
                </a:cubicBezTo>
                <a:cubicBezTo>
                  <a:pt x="97" y="31"/>
                  <a:pt x="98" y="31"/>
                  <a:pt x="98" y="32"/>
                </a:cubicBezTo>
                <a:cubicBezTo>
                  <a:pt x="103" y="35"/>
                  <a:pt x="106" y="38"/>
                  <a:pt x="110" y="42"/>
                </a:cubicBezTo>
                <a:cubicBezTo>
                  <a:pt x="113" y="45"/>
                  <a:pt x="116" y="48"/>
                  <a:pt x="119" y="52"/>
                </a:cubicBezTo>
                <a:cubicBezTo>
                  <a:pt x="122" y="55"/>
                  <a:pt x="124" y="58"/>
                  <a:pt x="127" y="62"/>
                </a:cubicBezTo>
                <a:cubicBezTo>
                  <a:pt x="130" y="66"/>
                  <a:pt x="132" y="71"/>
                  <a:pt x="135" y="76"/>
                </a:cubicBezTo>
                <a:cubicBezTo>
                  <a:pt x="137" y="80"/>
                  <a:pt x="139" y="85"/>
                  <a:pt x="137" y="89"/>
                </a:cubicBezTo>
                <a:cubicBezTo>
                  <a:pt x="137" y="90"/>
                  <a:pt x="137" y="90"/>
                  <a:pt x="137" y="90"/>
                </a:cubicBezTo>
                <a:cubicBezTo>
                  <a:pt x="132" y="97"/>
                  <a:pt x="125" y="101"/>
                  <a:pt x="117" y="104"/>
                </a:cubicBezTo>
                <a:cubicBezTo>
                  <a:pt x="108" y="108"/>
                  <a:pt x="98" y="109"/>
                  <a:pt x="89" y="110"/>
                </a:cubicBezTo>
                <a:cubicBezTo>
                  <a:pt x="79" y="111"/>
                  <a:pt x="69" y="111"/>
                  <a:pt x="59" y="110"/>
                </a:cubicBezTo>
                <a:cubicBezTo>
                  <a:pt x="50" y="109"/>
                  <a:pt x="41" y="107"/>
                  <a:pt x="32" y="104"/>
                </a:cubicBezTo>
                <a:cubicBezTo>
                  <a:pt x="25" y="101"/>
                  <a:pt x="18" y="97"/>
                  <a:pt x="14" y="92"/>
                </a:cubicBezTo>
                <a:cubicBezTo>
                  <a:pt x="13" y="90"/>
                  <a:pt x="12" y="89"/>
                  <a:pt x="11" y="87"/>
                </a:cubicBezTo>
                <a:cubicBezTo>
                  <a:pt x="11" y="87"/>
                  <a:pt x="11" y="87"/>
                  <a:pt x="11" y="87"/>
                </a:cubicBezTo>
                <a:cubicBezTo>
                  <a:pt x="10" y="86"/>
                  <a:pt x="10" y="86"/>
                  <a:pt x="10" y="86"/>
                </a:cubicBez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25"/>
          <p:cNvSpPr>
            <a:spLocks noEditPoints="1"/>
          </p:cNvSpPr>
          <p:nvPr/>
        </p:nvSpPr>
        <p:spPr bwMode="auto">
          <a:xfrm>
            <a:off x="8210550" y="4791166"/>
            <a:ext cx="885825" cy="887413"/>
          </a:xfrm>
          <a:custGeom>
            <a:avLst/>
            <a:gdLst>
              <a:gd name="T0" fmla="*/ 9 w 148"/>
              <a:gd name="T1" fmla="*/ 109 h 148"/>
              <a:gd name="T2" fmla="*/ 32 w 148"/>
              <a:gd name="T3" fmla="*/ 86 h 148"/>
              <a:gd name="T4" fmla="*/ 32 w 148"/>
              <a:gd name="T5" fmla="*/ 135 h 148"/>
              <a:gd name="T6" fmla="*/ 9 w 148"/>
              <a:gd name="T7" fmla="*/ 109 h 148"/>
              <a:gd name="T8" fmla="*/ 0 w 148"/>
              <a:gd name="T9" fmla="*/ 74 h 148"/>
              <a:gd name="T10" fmla="*/ 39 w 148"/>
              <a:gd name="T11" fmla="*/ 9 h 148"/>
              <a:gd name="T12" fmla="*/ 64 w 148"/>
              <a:gd name="T13" fmla="*/ 35 h 148"/>
              <a:gd name="T14" fmla="*/ 3 w 148"/>
              <a:gd name="T15" fmla="*/ 96 h 148"/>
              <a:gd name="T16" fmla="*/ 0 w 148"/>
              <a:gd name="T17" fmla="*/ 74 h 148"/>
              <a:gd name="T18" fmla="*/ 74 w 148"/>
              <a:gd name="T19" fmla="*/ 0 h 148"/>
              <a:gd name="T20" fmla="*/ 102 w 148"/>
              <a:gd name="T21" fmla="*/ 6 h 148"/>
              <a:gd name="T22" fmla="*/ 102 w 148"/>
              <a:gd name="T23" fmla="*/ 53 h 148"/>
              <a:gd name="T24" fmla="*/ 52 w 148"/>
              <a:gd name="T25" fmla="*/ 3 h 148"/>
              <a:gd name="T26" fmla="*/ 74 w 148"/>
              <a:gd name="T27" fmla="*/ 0 h 148"/>
              <a:gd name="T28" fmla="*/ 148 w 148"/>
              <a:gd name="T29" fmla="*/ 74 h 148"/>
              <a:gd name="T30" fmla="*/ 142 w 148"/>
              <a:gd name="T31" fmla="*/ 102 h 148"/>
              <a:gd name="T32" fmla="*/ 116 w 148"/>
              <a:gd name="T33" fmla="*/ 102 h 148"/>
              <a:gd name="T34" fmla="*/ 116 w 148"/>
              <a:gd name="T35" fmla="*/ 13 h 148"/>
              <a:gd name="T36" fmla="*/ 148 w 148"/>
              <a:gd name="T37" fmla="*/ 74 h 148"/>
              <a:gd name="T38" fmla="*/ 46 w 148"/>
              <a:gd name="T39" fmla="*/ 142 h 148"/>
              <a:gd name="T40" fmla="*/ 46 w 148"/>
              <a:gd name="T41" fmla="*/ 116 h 148"/>
              <a:gd name="T42" fmla="*/ 135 w 148"/>
              <a:gd name="T43" fmla="*/ 116 h 148"/>
              <a:gd name="T44" fmla="*/ 74 w 148"/>
              <a:gd name="T45" fmla="*/ 148 h 148"/>
              <a:gd name="T46" fmla="*/ 46 w 148"/>
              <a:gd name="T47" fmla="*/ 14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8" h="148">
                <a:moveTo>
                  <a:pt x="9" y="109"/>
                </a:moveTo>
                <a:cubicBezTo>
                  <a:pt x="32" y="86"/>
                  <a:pt x="32" y="86"/>
                  <a:pt x="32" y="86"/>
                </a:cubicBezTo>
                <a:cubicBezTo>
                  <a:pt x="32" y="135"/>
                  <a:pt x="32" y="135"/>
                  <a:pt x="32" y="135"/>
                </a:cubicBezTo>
                <a:cubicBezTo>
                  <a:pt x="23" y="128"/>
                  <a:pt x="15" y="120"/>
                  <a:pt x="9" y="109"/>
                </a:cubicBezTo>
                <a:close/>
                <a:moveTo>
                  <a:pt x="0" y="74"/>
                </a:moveTo>
                <a:cubicBezTo>
                  <a:pt x="0" y="46"/>
                  <a:pt x="16" y="22"/>
                  <a:pt x="39" y="9"/>
                </a:cubicBezTo>
                <a:cubicBezTo>
                  <a:pt x="64" y="35"/>
                  <a:pt x="64" y="35"/>
                  <a:pt x="64" y="35"/>
                </a:cubicBezTo>
                <a:cubicBezTo>
                  <a:pt x="3" y="96"/>
                  <a:pt x="3" y="96"/>
                  <a:pt x="3" y="96"/>
                </a:cubicBezTo>
                <a:cubicBezTo>
                  <a:pt x="1" y="89"/>
                  <a:pt x="0" y="82"/>
                  <a:pt x="0" y="74"/>
                </a:cubicBezTo>
                <a:close/>
                <a:moveTo>
                  <a:pt x="74" y="0"/>
                </a:moveTo>
                <a:cubicBezTo>
                  <a:pt x="84" y="0"/>
                  <a:pt x="93" y="2"/>
                  <a:pt x="102" y="6"/>
                </a:cubicBezTo>
                <a:cubicBezTo>
                  <a:pt x="102" y="53"/>
                  <a:pt x="102" y="53"/>
                  <a:pt x="102" y="53"/>
                </a:cubicBezTo>
                <a:cubicBezTo>
                  <a:pt x="52" y="3"/>
                  <a:pt x="52" y="3"/>
                  <a:pt x="52" y="3"/>
                </a:cubicBezTo>
                <a:cubicBezTo>
                  <a:pt x="59" y="1"/>
                  <a:pt x="66" y="0"/>
                  <a:pt x="74" y="0"/>
                </a:cubicBezTo>
                <a:close/>
                <a:moveTo>
                  <a:pt x="148" y="74"/>
                </a:moveTo>
                <a:cubicBezTo>
                  <a:pt x="148" y="84"/>
                  <a:pt x="146" y="93"/>
                  <a:pt x="142" y="102"/>
                </a:cubicBezTo>
                <a:cubicBezTo>
                  <a:pt x="116" y="102"/>
                  <a:pt x="116" y="102"/>
                  <a:pt x="116" y="102"/>
                </a:cubicBezTo>
                <a:cubicBezTo>
                  <a:pt x="116" y="13"/>
                  <a:pt x="116" y="13"/>
                  <a:pt x="116" y="13"/>
                </a:cubicBezTo>
                <a:cubicBezTo>
                  <a:pt x="135" y="26"/>
                  <a:pt x="148" y="49"/>
                  <a:pt x="148" y="74"/>
                </a:cubicBezTo>
                <a:close/>
                <a:moveTo>
                  <a:pt x="46" y="142"/>
                </a:moveTo>
                <a:cubicBezTo>
                  <a:pt x="46" y="116"/>
                  <a:pt x="46" y="116"/>
                  <a:pt x="46" y="116"/>
                </a:cubicBezTo>
                <a:cubicBezTo>
                  <a:pt x="135" y="116"/>
                  <a:pt x="135" y="116"/>
                  <a:pt x="135" y="116"/>
                </a:cubicBezTo>
                <a:cubicBezTo>
                  <a:pt x="122" y="135"/>
                  <a:pt x="99" y="148"/>
                  <a:pt x="74" y="148"/>
                </a:cubicBezTo>
                <a:cubicBezTo>
                  <a:pt x="64" y="148"/>
                  <a:pt x="55" y="146"/>
                  <a:pt x="46" y="142"/>
                </a:cubicBez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33"/>
          <p:cNvSpPr>
            <a:spLocks noEditPoints="1"/>
          </p:cNvSpPr>
          <p:nvPr/>
        </p:nvSpPr>
        <p:spPr bwMode="auto">
          <a:xfrm>
            <a:off x="9733852" y="4915166"/>
            <a:ext cx="1068186" cy="731488"/>
          </a:xfrm>
          <a:custGeom>
            <a:avLst/>
            <a:gdLst>
              <a:gd name="T0" fmla="*/ 94 w 145"/>
              <a:gd name="T1" fmla="*/ 5 h 98"/>
              <a:gd name="T2" fmla="*/ 94 w 145"/>
              <a:gd name="T3" fmla="*/ 15 h 98"/>
              <a:gd name="T4" fmla="*/ 131 w 145"/>
              <a:gd name="T5" fmla="*/ 15 h 98"/>
              <a:gd name="T6" fmla="*/ 131 w 145"/>
              <a:gd name="T7" fmla="*/ 5 h 98"/>
              <a:gd name="T8" fmla="*/ 94 w 145"/>
              <a:gd name="T9" fmla="*/ 5 h 98"/>
              <a:gd name="T10" fmla="*/ 0 w 145"/>
              <a:gd name="T11" fmla="*/ 1 h 98"/>
              <a:gd name="T12" fmla="*/ 43 w 145"/>
              <a:gd name="T13" fmla="*/ 1 h 98"/>
              <a:gd name="T14" fmla="*/ 70 w 145"/>
              <a:gd name="T15" fmla="*/ 18 h 98"/>
              <a:gd name="T16" fmla="*/ 58 w 145"/>
              <a:gd name="T17" fmla="*/ 41 h 98"/>
              <a:gd name="T18" fmla="*/ 74 w 145"/>
              <a:gd name="T19" fmla="*/ 67 h 98"/>
              <a:gd name="T20" fmla="*/ 46 w 145"/>
              <a:gd name="T21" fmla="*/ 89 h 98"/>
              <a:gd name="T22" fmla="*/ 0 w 145"/>
              <a:gd name="T23" fmla="*/ 89 h 98"/>
              <a:gd name="T24" fmla="*/ 0 w 145"/>
              <a:gd name="T25" fmla="*/ 1 h 98"/>
              <a:gd name="T26" fmla="*/ 20 w 145"/>
              <a:gd name="T27" fmla="*/ 36 h 98"/>
              <a:gd name="T28" fmla="*/ 37 w 145"/>
              <a:gd name="T29" fmla="*/ 36 h 98"/>
              <a:gd name="T30" fmla="*/ 44 w 145"/>
              <a:gd name="T31" fmla="*/ 35 h 98"/>
              <a:gd name="T32" fmla="*/ 48 w 145"/>
              <a:gd name="T33" fmla="*/ 33 h 98"/>
              <a:gd name="T34" fmla="*/ 51 w 145"/>
              <a:gd name="T35" fmla="*/ 29 h 98"/>
              <a:gd name="T36" fmla="*/ 52 w 145"/>
              <a:gd name="T37" fmla="*/ 25 h 98"/>
              <a:gd name="T38" fmla="*/ 51 w 145"/>
              <a:gd name="T39" fmla="*/ 21 h 98"/>
              <a:gd name="T40" fmla="*/ 48 w 145"/>
              <a:gd name="T41" fmla="*/ 18 h 98"/>
              <a:gd name="T42" fmla="*/ 45 w 145"/>
              <a:gd name="T43" fmla="*/ 16 h 98"/>
              <a:gd name="T44" fmla="*/ 39 w 145"/>
              <a:gd name="T45" fmla="*/ 15 h 98"/>
              <a:gd name="T46" fmla="*/ 20 w 145"/>
              <a:gd name="T47" fmla="*/ 15 h 98"/>
              <a:gd name="T48" fmla="*/ 20 w 145"/>
              <a:gd name="T49" fmla="*/ 36 h 98"/>
              <a:gd name="T50" fmla="*/ 20 w 145"/>
              <a:gd name="T51" fmla="*/ 73 h 98"/>
              <a:gd name="T52" fmla="*/ 39 w 145"/>
              <a:gd name="T53" fmla="*/ 73 h 98"/>
              <a:gd name="T54" fmla="*/ 46 w 145"/>
              <a:gd name="T55" fmla="*/ 73 h 98"/>
              <a:gd name="T56" fmla="*/ 51 w 145"/>
              <a:gd name="T57" fmla="*/ 70 h 98"/>
              <a:gd name="T58" fmla="*/ 54 w 145"/>
              <a:gd name="T59" fmla="*/ 66 h 98"/>
              <a:gd name="T60" fmla="*/ 54 w 145"/>
              <a:gd name="T61" fmla="*/ 61 h 98"/>
              <a:gd name="T62" fmla="*/ 54 w 145"/>
              <a:gd name="T63" fmla="*/ 57 h 98"/>
              <a:gd name="T64" fmla="*/ 51 w 145"/>
              <a:gd name="T65" fmla="*/ 53 h 98"/>
              <a:gd name="T66" fmla="*/ 47 w 145"/>
              <a:gd name="T67" fmla="*/ 51 h 98"/>
              <a:gd name="T68" fmla="*/ 41 w 145"/>
              <a:gd name="T69" fmla="*/ 50 h 98"/>
              <a:gd name="T70" fmla="*/ 20 w 145"/>
              <a:gd name="T71" fmla="*/ 50 h 98"/>
              <a:gd name="T72" fmla="*/ 20 w 145"/>
              <a:gd name="T73" fmla="*/ 73 h 98"/>
              <a:gd name="T74" fmla="*/ 98 w 145"/>
              <a:gd name="T75" fmla="*/ 61 h 98"/>
              <a:gd name="T76" fmla="*/ 108 w 145"/>
              <a:gd name="T77" fmla="*/ 78 h 98"/>
              <a:gd name="T78" fmla="*/ 126 w 145"/>
              <a:gd name="T79" fmla="*/ 70 h 98"/>
              <a:gd name="T80" fmla="*/ 142 w 145"/>
              <a:gd name="T81" fmla="*/ 70 h 98"/>
              <a:gd name="T82" fmla="*/ 100 w 145"/>
              <a:gd name="T83" fmla="*/ 89 h 98"/>
              <a:gd name="T84" fmla="*/ 80 w 145"/>
              <a:gd name="T85" fmla="*/ 56 h 98"/>
              <a:gd name="T86" fmla="*/ 88 w 145"/>
              <a:gd name="T87" fmla="*/ 34 h 98"/>
              <a:gd name="T88" fmla="*/ 112 w 145"/>
              <a:gd name="T89" fmla="*/ 24 h 98"/>
              <a:gd name="T90" fmla="*/ 135 w 145"/>
              <a:gd name="T91" fmla="*/ 33 h 98"/>
              <a:gd name="T92" fmla="*/ 143 w 145"/>
              <a:gd name="T93" fmla="*/ 62 h 98"/>
              <a:gd name="T94" fmla="*/ 98 w 145"/>
              <a:gd name="T95" fmla="*/ 61 h 98"/>
              <a:gd name="T96" fmla="*/ 126 w 145"/>
              <a:gd name="T97" fmla="*/ 50 h 98"/>
              <a:gd name="T98" fmla="*/ 124 w 145"/>
              <a:gd name="T99" fmla="*/ 45 h 98"/>
              <a:gd name="T100" fmla="*/ 122 w 145"/>
              <a:gd name="T101" fmla="*/ 40 h 98"/>
              <a:gd name="T102" fmla="*/ 117 w 145"/>
              <a:gd name="T103" fmla="*/ 37 h 98"/>
              <a:gd name="T104" fmla="*/ 112 w 145"/>
              <a:gd name="T105" fmla="*/ 36 h 98"/>
              <a:gd name="T106" fmla="*/ 107 w 145"/>
              <a:gd name="T107" fmla="*/ 37 h 98"/>
              <a:gd name="T108" fmla="*/ 102 w 145"/>
              <a:gd name="T109" fmla="*/ 41 h 98"/>
              <a:gd name="T110" fmla="*/ 100 w 145"/>
              <a:gd name="T111" fmla="*/ 45 h 98"/>
              <a:gd name="T112" fmla="*/ 98 w 145"/>
              <a:gd name="T113" fmla="*/ 50 h 98"/>
              <a:gd name="T114" fmla="*/ 126 w 145"/>
              <a:gd name="T115" fmla="*/ 5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5" h="98">
                <a:moveTo>
                  <a:pt x="94" y="5"/>
                </a:moveTo>
                <a:cubicBezTo>
                  <a:pt x="94" y="15"/>
                  <a:pt x="94" y="15"/>
                  <a:pt x="94" y="15"/>
                </a:cubicBezTo>
                <a:cubicBezTo>
                  <a:pt x="131" y="15"/>
                  <a:pt x="131" y="15"/>
                  <a:pt x="131" y="15"/>
                </a:cubicBezTo>
                <a:cubicBezTo>
                  <a:pt x="131" y="5"/>
                  <a:pt x="131" y="5"/>
                  <a:pt x="131" y="5"/>
                </a:cubicBezTo>
                <a:lnTo>
                  <a:pt x="94" y="5"/>
                </a:lnTo>
                <a:close/>
                <a:moveTo>
                  <a:pt x="0" y="1"/>
                </a:moveTo>
                <a:cubicBezTo>
                  <a:pt x="43" y="1"/>
                  <a:pt x="43" y="1"/>
                  <a:pt x="43" y="1"/>
                </a:cubicBezTo>
                <a:cubicBezTo>
                  <a:pt x="43" y="1"/>
                  <a:pt x="66" y="0"/>
                  <a:pt x="70" y="18"/>
                </a:cubicBezTo>
                <a:cubicBezTo>
                  <a:pt x="73" y="37"/>
                  <a:pt x="58" y="41"/>
                  <a:pt x="58" y="41"/>
                </a:cubicBezTo>
                <a:cubicBezTo>
                  <a:pt x="58" y="41"/>
                  <a:pt x="76" y="46"/>
                  <a:pt x="74" y="67"/>
                </a:cubicBezTo>
                <a:cubicBezTo>
                  <a:pt x="71" y="89"/>
                  <a:pt x="46" y="89"/>
                  <a:pt x="46" y="89"/>
                </a:cubicBezTo>
                <a:cubicBezTo>
                  <a:pt x="0" y="89"/>
                  <a:pt x="0" y="89"/>
                  <a:pt x="0" y="89"/>
                </a:cubicBezTo>
                <a:lnTo>
                  <a:pt x="0" y="1"/>
                </a:lnTo>
                <a:close/>
                <a:moveTo>
                  <a:pt x="20" y="36"/>
                </a:moveTo>
                <a:cubicBezTo>
                  <a:pt x="37" y="36"/>
                  <a:pt x="37" y="36"/>
                  <a:pt x="37" y="36"/>
                </a:cubicBezTo>
                <a:cubicBezTo>
                  <a:pt x="39" y="36"/>
                  <a:pt x="42" y="36"/>
                  <a:pt x="44" y="35"/>
                </a:cubicBezTo>
                <a:cubicBezTo>
                  <a:pt x="45" y="35"/>
                  <a:pt x="47" y="34"/>
                  <a:pt x="48" y="33"/>
                </a:cubicBezTo>
                <a:cubicBezTo>
                  <a:pt x="49" y="33"/>
                  <a:pt x="50" y="31"/>
                  <a:pt x="51" y="29"/>
                </a:cubicBezTo>
                <a:cubicBezTo>
                  <a:pt x="51" y="28"/>
                  <a:pt x="52" y="26"/>
                  <a:pt x="52" y="25"/>
                </a:cubicBezTo>
                <a:cubicBezTo>
                  <a:pt x="52" y="24"/>
                  <a:pt x="51" y="22"/>
                  <a:pt x="51" y="21"/>
                </a:cubicBezTo>
                <a:cubicBezTo>
                  <a:pt x="50" y="20"/>
                  <a:pt x="50" y="19"/>
                  <a:pt x="48" y="18"/>
                </a:cubicBezTo>
                <a:cubicBezTo>
                  <a:pt x="47" y="17"/>
                  <a:pt x="46" y="16"/>
                  <a:pt x="45" y="16"/>
                </a:cubicBezTo>
                <a:cubicBezTo>
                  <a:pt x="43" y="15"/>
                  <a:pt x="41" y="15"/>
                  <a:pt x="39" y="15"/>
                </a:cubicBezTo>
                <a:cubicBezTo>
                  <a:pt x="20" y="15"/>
                  <a:pt x="20" y="15"/>
                  <a:pt x="20" y="15"/>
                </a:cubicBezTo>
                <a:lnTo>
                  <a:pt x="20" y="36"/>
                </a:lnTo>
                <a:close/>
                <a:moveTo>
                  <a:pt x="20" y="73"/>
                </a:moveTo>
                <a:cubicBezTo>
                  <a:pt x="39" y="73"/>
                  <a:pt x="39" y="73"/>
                  <a:pt x="39" y="73"/>
                </a:cubicBezTo>
                <a:cubicBezTo>
                  <a:pt x="40" y="73"/>
                  <a:pt x="44" y="73"/>
                  <a:pt x="46" y="73"/>
                </a:cubicBezTo>
                <a:cubicBezTo>
                  <a:pt x="47" y="72"/>
                  <a:pt x="50" y="72"/>
                  <a:pt x="51" y="70"/>
                </a:cubicBezTo>
                <a:cubicBezTo>
                  <a:pt x="52" y="70"/>
                  <a:pt x="53" y="68"/>
                  <a:pt x="54" y="66"/>
                </a:cubicBezTo>
                <a:cubicBezTo>
                  <a:pt x="54" y="64"/>
                  <a:pt x="54" y="62"/>
                  <a:pt x="54" y="61"/>
                </a:cubicBezTo>
                <a:cubicBezTo>
                  <a:pt x="54" y="60"/>
                  <a:pt x="54" y="58"/>
                  <a:pt x="54" y="57"/>
                </a:cubicBezTo>
                <a:cubicBezTo>
                  <a:pt x="53" y="55"/>
                  <a:pt x="52" y="54"/>
                  <a:pt x="51" y="53"/>
                </a:cubicBezTo>
                <a:cubicBezTo>
                  <a:pt x="50" y="52"/>
                  <a:pt x="49" y="52"/>
                  <a:pt x="47" y="51"/>
                </a:cubicBezTo>
                <a:cubicBezTo>
                  <a:pt x="45" y="51"/>
                  <a:pt x="43" y="50"/>
                  <a:pt x="41" y="50"/>
                </a:cubicBezTo>
                <a:cubicBezTo>
                  <a:pt x="20" y="50"/>
                  <a:pt x="20" y="50"/>
                  <a:pt x="20" y="50"/>
                </a:cubicBezTo>
                <a:lnTo>
                  <a:pt x="20" y="73"/>
                </a:lnTo>
                <a:close/>
                <a:moveTo>
                  <a:pt x="98" y="61"/>
                </a:moveTo>
                <a:cubicBezTo>
                  <a:pt x="98" y="62"/>
                  <a:pt x="98" y="75"/>
                  <a:pt x="108" y="78"/>
                </a:cubicBezTo>
                <a:cubicBezTo>
                  <a:pt x="120" y="81"/>
                  <a:pt x="126" y="71"/>
                  <a:pt x="126" y="70"/>
                </a:cubicBezTo>
                <a:cubicBezTo>
                  <a:pt x="142" y="70"/>
                  <a:pt x="142" y="70"/>
                  <a:pt x="142" y="70"/>
                </a:cubicBezTo>
                <a:cubicBezTo>
                  <a:pt x="142" y="72"/>
                  <a:pt x="135" y="98"/>
                  <a:pt x="100" y="89"/>
                </a:cubicBezTo>
                <a:cubicBezTo>
                  <a:pt x="79" y="84"/>
                  <a:pt x="80" y="58"/>
                  <a:pt x="80" y="56"/>
                </a:cubicBezTo>
                <a:cubicBezTo>
                  <a:pt x="80" y="54"/>
                  <a:pt x="80" y="44"/>
                  <a:pt x="88" y="34"/>
                </a:cubicBezTo>
                <a:cubicBezTo>
                  <a:pt x="97" y="24"/>
                  <a:pt x="109" y="24"/>
                  <a:pt x="112" y="24"/>
                </a:cubicBezTo>
                <a:cubicBezTo>
                  <a:pt x="114" y="24"/>
                  <a:pt x="127" y="24"/>
                  <a:pt x="135" y="33"/>
                </a:cubicBezTo>
                <a:cubicBezTo>
                  <a:pt x="145" y="44"/>
                  <a:pt x="143" y="62"/>
                  <a:pt x="143" y="62"/>
                </a:cubicBezTo>
                <a:lnTo>
                  <a:pt x="98" y="61"/>
                </a:lnTo>
                <a:close/>
                <a:moveTo>
                  <a:pt x="126" y="50"/>
                </a:moveTo>
                <a:cubicBezTo>
                  <a:pt x="125" y="48"/>
                  <a:pt x="125" y="46"/>
                  <a:pt x="124" y="45"/>
                </a:cubicBezTo>
                <a:cubicBezTo>
                  <a:pt x="124" y="43"/>
                  <a:pt x="123" y="42"/>
                  <a:pt x="122" y="40"/>
                </a:cubicBezTo>
                <a:cubicBezTo>
                  <a:pt x="120" y="39"/>
                  <a:pt x="119" y="38"/>
                  <a:pt x="117" y="37"/>
                </a:cubicBezTo>
                <a:cubicBezTo>
                  <a:pt x="116" y="37"/>
                  <a:pt x="114" y="36"/>
                  <a:pt x="112" y="36"/>
                </a:cubicBezTo>
                <a:cubicBezTo>
                  <a:pt x="110" y="36"/>
                  <a:pt x="108" y="37"/>
                  <a:pt x="107" y="37"/>
                </a:cubicBezTo>
                <a:cubicBezTo>
                  <a:pt x="105" y="38"/>
                  <a:pt x="104" y="39"/>
                  <a:pt x="102" y="41"/>
                </a:cubicBezTo>
                <a:cubicBezTo>
                  <a:pt x="101" y="42"/>
                  <a:pt x="100" y="43"/>
                  <a:pt x="100" y="45"/>
                </a:cubicBezTo>
                <a:cubicBezTo>
                  <a:pt x="99" y="47"/>
                  <a:pt x="98" y="48"/>
                  <a:pt x="98" y="50"/>
                </a:cubicBezTo>
                <a:lnTo>
                  <a:pt x="126" y="50"/>
                </a:ln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49"/>
          <p:cNvSpPr>
            <a:spLocks noEditPoints="1"/>
          </p:cNvSpPr>
          <p:nvPr/>
        </p:nvSpPr>
        <p:spPr bwMode="auto">
          <a:xfrm>
            <a:off x="9786938" y="3322915"/>
            <a:ext cx="922338" cy="917576"/>
          </a:xfrm>
          <a:custGeom>
            <a:avLst/>
            <a:gdLst>
              <a:gd name="T0" fmla="*/ 24 w 111"/>
              <a:gd name="T1" fmla="*/ 110 h 110"/>
              <a:gd name="T2" fmla="*/ 24 w 111"/>
              <a:gd name="T3" fmla="*/ 37 h 110"/>
              <a:gd name="T4" fmla="*/ 1 w 111"/>
              <a:gd name="T5" fmla="*/ 37 h 110"/>
              <a:gd name="T6" fmla="*/ 1 w 111"/>
              <a:gd name="T7" fmla="*/ 110 h 110"/>
              <a:gd name="T8" fmla="*/ 24 w 111"/>
              <a:gd name="T9" fmla="*/ 110 h 110"/>
              <a:gd name="T10" fmla="*/ 24 w 111"/>
              <a:gd name="T11" fmla="*/ 11 h 110"/>
              <a:gd name="T12" fmla="*/ 12 w 111"/>
              <a:gd name="T13" fmla="*/ 0 h 110"/>
              <a:gd name="T14" fmla="*/ 0 w 111"/>
              <a:gd name="T15" fmla="*/ 11 h 110"/>
              <a:gd name="T16" fmla="*/ 12 w 111"/>
              <a:gd name="T17" fmla="*/ 23 h 110"/>
              <a:gd name="T18" fmla="*/ 12 w 111"/>
              <a:gd name="T19" fmla="*/ 23 h 110"/>
              <a:gd name="T20" fmla="*/ 24 w 111"/>
              <a:gd name="T21" fmla="*/ 11 h 110"/>
              <a:gd name="T22" fmla="*/ 60 w 111"/>
              <a:gd name="T23" fmla="*/ 110 h 110"/>
              <a:gd name="T24" fmla="*/ 60 w 111"/>
              <a:gd name="T25" fmla="*/ 69 h 110"/>
              <a:gd name="T26" fmla="*/ 61 w 111"/>
              <a:gd name="T27" fmla="*/ 63 h 110"/>
              <a:gd name="T28" fmla="*/ 74 w 111"/>
              <a:gd name="T29" fmla="*/ 53 h 110"/>
              <a:gd name="T30" fmla="*/ 89 w 111"/>
              <a:gd name="T31" fmla="*/ 69 h 110"/>
              <a:gd name="T32" fmla="*/ 89 w 111"/>
              <a:gd name="T33" fmla="*/ 110 h 110"/>
              <a:gd name="T34" fmla="*/ 111 w 111"/>
              <a:gd name="T35" fmla="*/ 110 h 110"/>
              <a:gd name="T36" fmla="*/ 111 w 111"/>
              <a:gd name="T37" fmla="*/ 67 h 110"/>
              <a:gd name="T38" fmla="*/ 83 w 111"/>
              <a:gd name="T39" fmla="*/ 34 h 110"/>
              <a:gd name="T40" fmla="*/ 60 w 111"/>
              <a:gd name="T41" fmla="*/ 46 h 110"/>
              <a:gd name="T42" fmla="*/ 60 w 111"/>
              <a:gd name="T43" fmla="*/ 37 h 110"/>
              <a:gd name="T44" fmla="*/ 38 w 111"/>
              <a:gd name="T45" fmla="*/ 37 h 110"/>
              <a:gd name="T46" fmla="*/ 38 w 111"/>
              <a:gd name="T47" fmla="*/ 110 h 110"/>
              <a:gd name="T48" fmla="*/ 60 w 111"/>
              <a:gd name="T49"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1" h="110">
                <a:moveTo>
                  <a:pt x="24" y="110"/>
                </a:moveTo>
                <a:cubicBezTo>
                  <a:pt x="24" y="37"/>
                  <a:pt x="24" y="37"/>
                  <a:pt x="24" y="37"/>
                </a:cubicBezTo>
                <a:cubicBezTo>
                  <a:pt x="1" y="37"/>
                  <a:pt x="1" y="37"/>
                  <a:pt x="1" y="37"/>
                </a:cubicBezTo>
                <a:cubicBezTo>
                  <a:pt x="1" y="110"/>
                  <a:pt x="1" y="110"/>
                  <a:pt x="1" y="110"/>
                </a:cubicBezTo>
                <a:lnTo>
                  <a:pt x="24" y="110"/>
                </a:lnTo>
                <a:close/>
                <a:moveTo>
                  <a:pt x="24" y="11"/>
                </a:moveTo>
                <a:cubicBezTo>
                  <a:pt x="23" y="5"/>
                  <a:pt x="19" y="0"/>
                  <a:pt x="12" y="0"/>
                </a:cubicBezTo>
                <a:cubicBezTo>
                  <a:pt x="5" y="0"/>
                  <a:pt x="0" y="5"/>
                  <a:pt x="0" y="11"/>
                </a:cubicBezTo>
                <a:cubicBezTo>
                  <a:pt x="0" y="18"/>
                  <a:pt x="5" y="23"/>
                  <a:pt x="12" y="23"/>
                </a:cubicBezTo>
                <a:cubicBezTo>
                  <a:pt x="12" y="23"/>
                  <a:pt x="12" y="23"/>
                  <a:pt x="12" y="23"/>
                </a:cubicBezTo>
                <a:cubicBezTo>
                  <a:pt x="19" y="23"/>
                  <a:pt x="24" y="18"/>
                  <a:pt x="24" y="11"/>
                </a:cubicBezTo>
                <a:close/>
                <a:moveTo>
                  <a:pt x="60" y="110"/>
                </a:moveTo>
                <a:cubicBezTo>
                  <a:pt x="60" y="69"/>
                  <a:pt x="60" y="69"/>
                  <a:pt x="60" y="69"/>
                </a:cubicBezTo>
                <a:cubicBezTo>
                  <a:pt x="60" y="66"/>
                  <a:pt x="61" y="64"/>
                  <a:pt x="61" y="63"/>
                </a:cubicBezTo>
                <a:cubicBezTo>
                  <a:pt x="63" y="58"/>
                  <a:pt x="67" y="53"/>
                  <a:pt x="74" y="53"/>
                </a:cubicBezTo>
                <a:cubicBezTo>
                  <a:pt x="83" y="53"/>
                  <a:pt x="89" y="59"/>
                  <a:pt x="89" y="69"/>
                </a:cubicBezTo>
                <a:cubicBezTo>
                  <a:pt x="89" y="110"/>
                  <a:pt x="89" y="110"/>
                  <a:pt x="89" y="110"/>
                </a:cubicBezTo>
                <a:cubicBezTo>
                  <a:pt x="111" y="110"/>
                  <a:pt x="111" y="110"/>
                  <a:pt x="111" y="110"/>
                </a:cubicBezTo>
                <a:cubicBezTo>
                  <a:pt x="111" y="67"/>
                  <a:pt x="111" y="67"/>
                  <a:pt x="111" y="67"/>
                </a:cubicBezTo>
                <a:cubicBezTo>
                  <a:pt x="111" y="45"/>
                  <a:pt x="99" y="34"/>
                  <a:pt x="83" y="34"/>
                </a:cubicBezTo>
                <a:cubicBezTo>
                  <a:pt x="69" y="34"/>
                  <a:pt x="64" y="41"/>
                  <a:pt x="60" y="46"/>
                </a:cubicBezTo>
                <a:cubicBezTo>
                  <a:pt x="60" y="37"/>
                  <a:pt x="60" y="37"/>
                  <a:pt x="60" y="37"/>
                </a:cubicBezTo>
                <a:cubicBezTo>
                  <a:pt x="38" y="37"/>
                  <a:pt x="38" y="37"/>
                  <a:pt x="38" y="37"/>
                </a:cubicBezTo>
                <a:cubicBezTo>
                  <a:pt x="38" y="44"/>
                  <a:pt x="38" y="110"/>
                  <a:pt x="38" y="110"/>
                </a:cubicBezTo>
                <a:lnTo>
                  <a:pt x="60" y="110"/>
                </a:ln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53"/>
          <p:cNvSpPr>
            <a:spLocks noEditPoints="1"/>
          </p:cNvSpPr>
          <p:nvPr/>
        </p:nvSpPr>
        <p:spPr bwMode="auto">
          <a:xfrm>
            <a:off x="8078789" y="3330851"/>
            <a:ext cx="1147763" cy="900113"/>
          </a:xfrm>
          <a:custGeom>
            <a:avLst/>
            <a:gdLst>
              <a:gd name="T0" fmla="*/ 56 w 154"/>
              <a:gd name="T1" fmla="*/ 106 h 120"/>
              <a:gd name="T2" fmla="*/ 56 w 154"/>
              <a:gd name="T3" fmla="*/ 0 h 120"/>
              <a:gd name="T4" fmla="*/ 113 w 154"/>
              <a:gd name="T5" fmla="*/ 30 h 120"/>
              <a:gd name="T6" fmla="*/ 105 w 154"/>
              <a:gd name="T7" fmla="*/ 65 h 120"/>
              <a:gd name="T8" fmla="*/ 93 w 154"/>
              <a:gd name="T9" fmla="*/ 59 h 120"/>
              <a:gd name="T10" fmla="*/ 93 w 154"/>
              <a:gd name="T11" fmla="*/ 28 h 120"/>
              <a:gd name="T12" fmla="*/ 79 w 154"/>
              <a:gd name="T13" fmla="*/ 24 h 120"/>
              <a:gd name="T14" fmla="*/ 79 w 154"/>
              <a:gd name="T15" fmla="*/ 120 h 120"/>
              <a:gd name="T16" fmla="*/ 56 w 154"/>
              <a:gd name="T17" fmla="*/ 106 h 120"/>
              <a:gd name="T18" fmla="*/ 88 w 154"/>
              <a:gd name="T19" fmla="*/ 105 h 120"/>
              <a:gd name="T20" fmla="*/ 88 w 154"/>
              <a:gd name="T21" fmla="*/ 117 h 120"/>
              <a:gd name="T22" fmla="*/ 146 w 154"/>
              <a:gd name="T23" fmla="*/ 93 h 120"/>
              <a:gd name="T24" fmla="*/ 114 w 154"/>
              <a:gd name="T25" fmla="*/ 72 h 120"/>
              <a:gd name="T26" fmla="*/ 88 w 154"/>
              <a:gd name="T27" fmla="*/ 78 h 120"/>
              <a:gd name="T28" fmla="*/ 88 w 154"/>
              <a:gd name="T29" fmla="*/ 90 h 120"/>
              <a:gd name="T30" fmla="*/ 120 w 154"/>
              <a:gd name="T31" fmla="*/ 82 h 120"/>
              <a:gd name="T32" fmla="*/ 132 w 154"/>
              <a:gd name="T33" fmla="*/ 88 h 120"/>
              <a:gd name="T34" fmla="*/ 88 w 154"/>
              <a:gd name="T35" fmla="*/ 105 h 120"/>
              <a:gd name="T36" fmla="*/ 29 w 154"/>
              <a:gd name="T37" fmla="*/ 107 h 120"/>
              <a:gd name="T38" fmla="*/ 0 w 154"/>
              <a:gd name="T39" fmla="*/ 93 h 120"/>
              <a:gd name="T40" fmla="*/ 46 w 154"/>
              <a:gd name="T41" fmla="*/ 69 h 120"/>
              <a:gd name="T42" fmla="*/ 46 w 154"/>
              <a:gd name="T43" fmla="*/ 82 h 120"/>
              <a:gd name="T44" fmla="*/ 24 w 154"/>
              <a:gd name="T45" fmla="*/ 89 h 120"/>
              <a:gd name="T46" fmla="*/ 26 w 154"/>
              <a:gd name="T47" fmla="*/ 96 h 120"/>
              <a:gd name="T48" fmla="*/ 46 w 154"/>
              <a:gd name="T49" fmla="*/ 93 h 120"/>
              <a:gd name="T50" fmla="*/ 46 w 154"/>
              <a:gd name="T51" fmla="*/ 105 h 120"/>
              <a:gd name="T52" fmla="*/ 29 w 154"/>
              <a:gd name="T53" fmla="*/ 10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4" h="120">
                <a:moveTo>
                  <a:pt x="56" y="106"/>
                </a:moveTo>
                <a:cubicBezTo>
                  <a:pt x="56" y="0"/>
                  <a:pt x="56" y="0"/>
                  <a:pt x="56" y="0"/>
                </a:cubicBezTo>
                <a:cubicBezTo>
                  <a:pt x="56" y="0"/>
                  <a:pt x="106" y="9"/>
                  <a:pt x="113" y="30"/>
                </a:cubicBezTo>
                <a:cubicBezTo>
                  <a:pt x="120" y="51"/>
                  <a:pt x="109" y="65"/>
                  <a:pt x="105" y="65"/>
                </a:cubicBezTo>
                <a:cubicBezTo>
                  <a:pt x="95" y="67"/>
                  <a:pt x="93" y="59"/>
                  <a:pt x="93" y="59"/>
                </a:cubicBezTo>
                <a:cubicBezTo>
                  <a:pt x="93" y="28"/>
                  <a:pt x="93" y="28"/>
                  <a:pt x="93" y="28"/>
                </a:cubicBezTo>
                <a:cubicBezTo>
                  <a:pt x="79" y="24"/>
                  <a:pt x="79" y="24"/>
                  <a:pt x="79" y="24"/>
                </a:cubicBezTo>
                <a:cubicBezTo>
                  <a:pt x="79" y="120"/>
                  <a:pt x="79" y="120"/>
                  <a:pt x="79" y="120"/>
                </a:cubicBezTo>
                <a:lnTo>
                  <a:pt x="56" y="106"/>
                </a:lnTo>
                <a:close/>
                <a:moveTo>
                  <a:pt x="88" y="105"/>
                </a:moveTo>
                <a:cubicBezTo>
                  <a:pt x="88" y="117"/>
                  <a:pt x="88" y="117"/>
                  <a:pt x="88" y="117"/>
                </a:cubicBezTo>
                <a:cubicBezTo>
                  <a:pt x="88" y="117"/>
                  <a:pt x="139" y="100"/>
                  <a:pt x="146" y="93"/>
                </a:cubicBezTo>
                <a:cubicBezTo>
                  <a:pt x="154" y="86"/>
                  <a:pt x="128" y="69"/>
                  <a:pt x="114" y="72"/>
                </a:cubicBezTo>
                <a:cubicBezTo>
                  <a:pt x="114" y="72"/>
                  <a:pt x="102" y="72"/>
                  <a:pt x="88" y="78"/>
                </a:cubicBezTo>
                <a:cubicBezTo>
                  <a:pt x="88" y="78"/>
                  <a:pt x="88" y="90"/>
                  <a:pt x="88" y="90"/>
                </a:cubicBezTo>
                <a:cubicBezTo>
                  <a:pt x="120" y="82"/>
                  <a:pt x="120" y="82"/>
                  <a:pt x="120" y="82"/>
                </a:cubicBezTo>
                <a:cubicBezTo>
                  <a:pt x="132" y="88"/>
                  <a:pt x="132" y="88"/>
                  <a:pt x="132" y="88"/>
                </a:cubicBezTo>
                <a:lnTo>
                  <a:pt x="88" y="105"/>
                </a:lnTo>
                <a:close/>
                <a:moveTo>
                  <a:pt x="29" y="107"/>
                </a:moveTo>
                <a:cubicBezTo>
                  <a:pt x="14" y="107"/>
                  <a:pt x="0" y="103"/>
                  <a:pt x="0" y="93"/>
                </a:cubicBezTo>
                <a:cubicBezTo>
                  <a:pt x="0" y="83"/>
                  <a:pt x="21" y="73"/>
                  <a:pt x="46" y="69"/>
                </a:cubicBezTo>
                <a:cubicBezTo>
                  <a:pt x="46" y="82"/>
                  <a:pt x="46" y="82"/>
                  <a:pt x="46" y="82"/>
                </a:cubicBezTo>
                <a:cubicBezTo>
                  <a:pt x="24" y="89"/>
                  <a:pt x="24" y="89"/>
                  <a:pt x="24" y="89"/>
                </a:cubicBezTo>
                <a:cubicBezTo>
                  <a:pt x="24" y="89"/>
                  <a:pt x="19" y="96"/>
                  <a:pt x="26" y="96"/>
                </a:cubicBezTo>
                <a:cubicBezTo>
                  <a:pt x="40" y="96"/>
                  <a:pt x="46" y="93"/>
                  <a:pt x="46" y="93"/>
                </a:cubicBezTo>
                <a:cubicBezTo>
                  <a:pt x="46" y="105"/>
                  <a:pt x="46" y="105"/>
                  <a:pt x="46" y="105"/>
                </a:cubicBezTo>
                <a:cubicBezTo>
                  <a:pt x="46" y="105"/>
                  <a:pt x="45" y="108"/>
                  <a:pt x="29" y="107"/>
                </a:cubicBez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57"/>
          <p:cNvSpPr>
            <a:spLocks/>
          </p:cNvSpPr>
          <p:nvPr/>
        </p:nvSpPr>
        <p:spPr bwMode="auto">
          <a:xfrm>
            <a:off x="6767513" y="3330851"/>
            <a:ext cx="720725" cy="919163"/>
          </a:xfrm>
          <a:custGeom>
            <a:avLst/>
            <a:gdLst>
              <a:gd name="T0" fmla="*/ 66 w 110"/>
              <a:gd name="T1" fmla="*/ 105 h 141"/>
              <a:gd name="T2" fmla="*/ 110 w 110"/>
              <a:gd name="T3" fmla="*/ 48 h 141"/>
              <a:gd name="T4" fmla="*/ 58 w 110"/>
              <a:gd name="T5" fmla="*/ 0 h 141"/>
              <a:gd name="T6" fmla="*/ 0 w 110"/>
              <a:gd name="T7" fmla="*/ 52 h 141"/>
              <a:gd name="T8" fmla="*/ 16 w 110"/>
              <a:gd name="T9" fmla="*/ 84 h 141"/>
              <a:gd name="T10" fmla="*/ 21 w 110"/>
              <a:gd name="T11" fmla="*/ 82 h 141"/>
              <a:gd name="T12" fmla="*/ 22 w 110"/>
              <a:gd name="T13" fmla="*/ 75 h 141"/>
              <a:gd name="T14" fmla="*/ 21 w 110"/>
              <a:gd name="T15" fmla="*/ 71 h 141"/>
              <a:gd name="T16" fmla="*/ 16 w 110"/>
              <a:gd name="T17" fmla="*/ 54 h 141"/>
              <a:gd name="T18" fmla="*/ 56 w 110"/>
              <a:gd name="T19" fmla="*/ 14 h 141"/>
              <a:gd name="T20" fmla="*/ 90 w 110"/>
              <a:gd name="T21" fmla="*/ 46 h 141"/>
              <a:gd name="T22" fmla="*/ 64 w 110"/>
              <a:gd name="T23" fmla="*/ 91 h 141"/>
              <a:gd name="T24" fmla="*/ 51 w 110"/>
              <a:gd name="T25" fmla="*/ 75 h 141"/>
              <a:gd name="T26" fmla="*/ 59 w 110"/>
              <a:gd name="T27" fmla="*/ 45 h 141"/>
              <a:gd name="T28" fmla="*/ 47 w 110"/>
              <a:gd name="T29" fmla="*/ 32 h 141"/>
              <a:gd name="T30" fmla="*/ 32 w 110"/>
              <a:gd name="T31" fmla="*/ 54 h 141"/>
              <a:gd name="T32" fmla="*/ 34 w 110"/>
              <a:gd name="T33" fmla="*/ 67 h 141"/>
              <a:gd name="T34" fmla="*/ 24 w 110"/>
              <a:gd name="T35" fmla="*/ 113 h 141"/>
              <a:gd name="T36" fmla="*/ 22 w 110"/>
              <a:gd name="T37" fmla="*/ 132 h 141"/>
              <a:gd name="T38" fmla="*/ 32 w 110"/>
              <a:gd name="T39" fmla="*/ 136 h 141"/>
              <a:gd name="T40" fmla="*/ 40 w 110"/>
              <a:gd name="T41" fmla="*/ 118 h 141"/>
              <a:gd name="T42" fmla="*/ 46 w 110"/>
              <a:gd name="T43" fmla="*/ 95 h 141"/>
              <a:gd name="T44" fmla="*/ 66 w 110"/>
              <a:gd name="T45" fmla="*/ 105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41">
                <a:moveTo>
                  <a:pt x="66" y="105"/>
                </a:moveTo>
                <a:cubicBezTo>
                  <a:pt x="92" y="105"/>
                  <a:pt x="110" y="81"/>
                  <a:pt x="110" y="48"/>
                </a:cubicBezTo>
                <a:cubicBezTo>
                  <a:pt x="110" y="23"/>
                  <a:pt x="90" y="0"/>
                  <a:pt x="58" y="0"/>
                </a:cubicBezTo>
                <a:cubicBezTo>
                  <a:pt x="19" y="0"/>
                  <a:pt x="0" y="28"/>
                  <a:pt x="0" y="52"/>
                </a:cubicBezTo>
                <a:cubicBezTo>
                  <a:pt x="0" y="67"/>
                  <a:pt x="5" y="79"/>
                  <a:pt x="16" y="84"/>
                </a:cubicBezTo>
                <a:cubicBezTo>
                  <a:pt x="18" y="85"/>
                  <a:pt x="20" y="84"/>
                  <a:pt x="21" y="82"/>
                </a:cubicBezTo>
                <a:cubicBezTo>
                  <a:pt x="21" y="81"/>
                  <a:pt x="22" y="77"/>
                  <a:pt x="22" y="75"/>
                </a:cubicBezTo>
                <a:cubicBezTo>
                  <a:pt x="23" y="73"/>
                  <a:pt x="23" y="73"/>
                  <a:pt x="21" y="71"/>
                </a:cubicBezTo>
                <a:cubicBezTo>
                  <a:pt x="18" y="67"/>
                  <a:pt x="16" y="62"/>
                  <a:pt x="16" y="54"/>
                </a:cubicBezTo>
                <a:cubicBezTo>
                  <a:pt x="16" y="33"/>
                  <a:pt x="31" y="14"/>
                  <a:pt x="56" y="14"/>
                </a:cubicBezTo>
                <a:cubicBezTo>
                  <a:pt x="78" y="14"/>
                  <a:pt x="90" y="28"/>
                  <a:pt x="90" y="46"/>
                </a:cubicBezTo>
                <a:cubicBezTo>
                  <a:pt x="90" y="70"/>
                  <a:pt x="80" y="91"/>
                  <a:pt x="64" y="91"/>
                </a:cubicBezTo>
                <a:cubicBezTo>
                  <a:pt x="56" y="91"/>
                  <a:pt x="49" y="84"/>
                  <a:pt x="51" y="75"/>
                </a:cubicBezTo>
                <a:cubicBezTo>
                  <a:pt x="54" y="64"/>
                  <a:pt x="59" y="53"/>
                  <a:pt x="59" y="45"/>
                </a:cubicBezTo>
                <a:cubicBezTo>
                  <a:pt x="59" y="38"/>
                  <a:pt x="55" y="32"/>
                  <a:pt x="47" y="32"/>
                </a:cubicBezTo>
                <a:cubicBezTo>
                  <a:pt x="39" y="32"/>
                  <a:pt x="32" y="42"/>
                  <a:pt x="32" y="54"/>
                </a:cubicBezTo>
                <a:cubicBezTo>
                  <a:pt x="32" y="62"/>
                  <a:pt x="34" y="67"/>
                  <a:pt x="34" y="67"/>
                </a:cubicBezTo>
                <a:cubicBezTo>
                  <a:pt x="34" y="67"/>
                  <a:pt x="25" y="106"/>
                  <a:pt x="24" y="113"/>
                </a:cubicBezTo>
                <a:cubicBezTo>
                  <a:pt x="22" y="119"/>
                  <a:pt x="22" y="126"/>
                  <a:pt x="22" y="132"/>
                </a:cubicBezTo>
                <a:cubicBezTo>
                  <a:pt x="23" y="137"/>
                  <a:pt x="28" y="141"/>
                  <a:pt x="32" y="136"/>
                </a:cubicBezTo>
                <a:cubicBezTo>
                  <a:pt x="35" y="131"/>
                  <a:pt x="38" y="124"/>
                  <a:pt x="40" y="118"/>
                </a:cubicBezTo>
                <a:cubicBezTo>
                  <a:pt x="41" y="114"/>
                  <a:pt x="46" y="95"/>
                  <a:pt x="46" y="95"/>
                </a:cubicBezTo>
                <a:cubicBezTo>
                  <a:pt x="49" y="100"/>
                  <a:pt x="57" y="105"/>
                  <a:pt x="66" y="105"/>
                </a:cubicBezTo>
                <a:close/>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 name="文本框 23"/>
          <p:cNvSpPr txBox="1"/>
          <p:nvPr/>
        </p:nvSpPr>
        <p:spPr>
          <a:xfrm>
            <a:off x="6866467" y="2011407"/>
            <a:ext cx="497252" cy="769441"/>
          </a:xfrm>
          <a:prstGeom prst="rect">
            <a:avLst/>
          </a:prstGeom>
          <a:noFill/>
        </p:spPr>
        <p:txBody>
          <a:bodyPr wrap="none" rtlCol="0">
            <a:spAutoFit/>
          </a:bodyPr>
          <a:lstStyle/>
          <a:p>
            <a:r>
              <a:rPr lang="en-US" altLang="zh-CN" sz="4400" b="1" dirty="0"/>
              <a:t>1</a:t>
            </a:r>
            <a:endParaRPr lang="zh-CN" altLang="en-US" sz="4400" b="1" dirty="0"/>
          </a:p>
        </p:txBody>
      </p:sp>
      <p:sp>
        <p:nvSpPr>
          <p:cNvPr id="25" name="文本框 24"/>
          <p:cNvSpPr txBox="1"/>
          <p:nvPr/>
        </p:nvSpPr>
        <p:spPr>
          <a:xfrm>
            <a:off x="8326702" y="2011407"/>
            <a:ext cx="497252" cy="769441"/>
          </a:xfrm>
          <a:prstGeom prst="rect">
            <a:avLst/>
          </a:prstGeom>
          <a:noFill/>
        </p:spPr>
        <p:txBody>
          <a:bodyPr wrap="none" rtlCol="0">
            <a:spAutoFit/>
          </a:bodyPr>
          <a:lstStyle/>
          <a:p>
            <a:r>
              <a:rPr lang="en-US" altLang="zh-CN" sz="4400" b="1" dirty="0"/>
              <a:t>2</a:t>
            </a:r>
            <a:endParaRPr lang="zh-CN" altLang="en-US" sz="4400" b="1" dirty="0"/>
          </a:p>
        </p:txBody>
      </p:sp>
      <p:sp>
        <p:nvSpPr>
          <p:cNvPr id="26" name="文本框 25"/>
          <p:cNvSpPr txBox="1"/>
          <p:nvPr/>
        </p:nvSpPr>
        <p:spPr>
          <a:xfrm>
            <a:off x="9786938" y="2011407"/>
            <a:ext cx="497252" cy="769441"/>
          </a:xfrm>
          <a:prstGeom prst="rect">
            <a:avLst/>
          </a:prstGeom>
          <a:noFill/>
        </p:spPr>
        <p:txBody>
          <a:bodyPr wrap="none" rtlCol="0">
            <a:spAutoFit/>
          </a:bodyPr>
          <a:lstStyle/>
          <a:p>
            <a:r>
              <a:rPr lang="en-US" altLang="zh-CN" sz="4400" b="1" dirty="0"/>
              <a:t>3</a:t>
            </a:r>
            <a:endParaRPr lang="zh-CN" altLang="en-US" sz="4400" b="1" dirty="0"/>
          </a:p>
        </p:txBody>
      </p:sp>
      <p:sp>
        <p:nvSpPr>
          <p:cNvPr id="27" name="文本框 26"/>
          <p:cNvSpPr txBox="1"/>
          <p:nvPr/>
        </p:nvSpPr>
        <p:spPr>
          <a:xfrm>
            <a:off x="6866467" y="3480573"/>
            <a:ext cx="500458" cy="769441"/>
          </a:xfrm>
          <a:prstGeom prst="rect">
            <a:avLst/>
          </a:prstGeom>
          <a:noFill/>
        </p:spPr>
        <p:txBody>
          <a:bodyPr wrap="none" rtlCol="0">
            <a:spAutoFit/>
          </a:bodyPr>
          <a:lstStyle/>
          <a:p>
            <a:r>
              <a:rPr lang="en-US" altLang="zh-CN" sz="4400" b="1" dirty="0"/>
              <a:t>4</a:t>
            </a:r>
            <a:endParaRPr lang="zh-CN" altLang="en-US" sz="4400" b="1" dirty="0"/>
          </a:p>
        </p:txBody>
      </p:sp>
      <p:sp>
        <p:nvSpPr>
          <p:cNvPr id="28" name="文本框 27"/>
          <p:cNvSpPr txBox="1"/>
          <p:nvPr/>
        </p:nvSpPr>
        <p:spPr>
          <a:xfrm>
            <a:off x="8326702" y="3480573"/>
            <a:ext cx="500458" cy="769441"/>
          </a:xfrm>
          <a:prstGeom prst="rect">
            <a:avLst/>
          </a:prstGeom>
          <a:noFill/>
        </p:spPr>
        <p:txBody>
          <a:bodyPr wrap="none" rtlCol="0">
            <a:spAutoFit/>
          </a:bodyPr>
          <a:lstStyle/>
          <a:p>
            <a:r>
              <a:rPr lang="en-US" altLang="zh-CN" sz="4400" b="1" dirty="0"/>
              <a:t>5</a:t>
            </a:r>
            <a:endParaRPr lang="zh-CN" altLang="en-US" sz="4400" b="1" dirty="0"/>
          </a:p>
        </p:txBody>
      </p:sp>
      <p:sp>
        <p:nvSpPr>
          <p:cNvPr id="29" name="文本框 28"/>
          <p:cNvSpPr txBox="1"/>
          <p:nvPr/>
        </p:nvSpPr>
        <p:spPr>
          <a:xfrm>
            <a:off x="9786938" y="3480573"/>
            <a:ext cx="500458" cy="769441"/>
          </a:xfrm>
          <a:prstGeom prst="rect">
            <a:avLst/>
          </a:prstGeom>
          <a:noFill/>
        </p:spPr>
        <p:txBody>
          <a:bodyPr wrap="none" rtlCol="0">
            <a:spAutoFit/>
          </a:bodyPr>
          <a:lstStyle/>
          <a:p>
            <a:r>
              <a:rPr lang="en-US" altLang="zh-CN" sz="4400" b="1" dirty="0"/>
              <a:t>6</a:t>
            </a:r>
            <a:endParaRPr lang="zh-CN" altLang="en-US" sz="4400" b="1" dirty="0"/>
          </a:p>
        </p:txBody>
      </p:sp>
      <p:sp>
        <p:nvSpPr>
          <p:cNvPr id="30" name="文本框 29"/>
          <p:cNvSpPr txBox="1"/>
          <p:nvPr/>
        </p:nvSpPr>
        <p:spPr>
          <a:xfrm>
            <a:off x="6866467" y="4915166"/>
            <a:ext cx="500458" cy="769441"/>
          </a:xfrm>
          <a:prstGeom prst="rect">
            <a:avLst/>
          </a:prstGeom>
          <a:noFill/>
        </p:spPr>
        <p:txBody>
          <a:bodyPr wrap="none" rtlCol="0">
            <a:spAutoFit/>
          </a:bodyPr>
          <a:lstStyle/>
          <a:p>
            <a:r>
              <a:rPr lang="en-US" altLang="zh-CN" sz="4400" b="1" dirty="0"/>
              <a:t>7</a:t>
            </a:r>
            <a:endParaRPr lang="zh-CN" altLang="en-US" sz="4400" b="1" dirty="0"/>
          </a:p>
        </p:txBody>
      </p:sp>
      <p:sp>
        <p:nvSpPr>
          <p:cNvPr id="31" name="文本框 30"/>
          <p:cNvSpPr txBox="1"/>
          <p:nvPr/>
        </p:nvSpPr>
        <p:spPr>
          <a:xfrm>
            <a:off x="8326702" y="4915166"/>
            <a:ext cx="500458" cy="769441"/>
          </a:xfrm>
          <a:prstGeom prst="rect">
            <a:avLst/>
          </a:prstGeom>
          <a:noFill/>
        </p:spPr>
        <p:txBody>
          <a:bodyPr wrap="none" rtlCol="0">
            <a:spAutoFit/>
          </a:bodyPr>
          <a:lstStyle/>
          <a:p>
            <a:r>
              <a:rPr lang="en-US" altLang="zh-CN" sz="4400" b="1" dirty="0"/>
              <a:t>8</a:t>
            </a:r>
            <a:endParaRPr lang="zh-CN" altLang="en-US" sz="4400" b="1" dirty="0"/>
          </a:p>
        </p:txBody>
      </p:sp>
      <p:sp>
        <p:nvSpPr>
          <p:cNvPr id="32" name="文本框 31"/>
          <p:cNvSpPr txBox="1"/>
          <p:nvPr/>
        </p:nvSpPr>
        <p:spPr>
          <a:xfrm>
            <a:off x="9786938" y="4915166"/>
            <a:ext cx="500458" cy="769441"/>
          </a:xfrm>
          <a:prstGeom prst="rect">
            <a:avLst/>
          </a:prstGeom>
          <a:noFill/>
        </p:spPr>
        <p:txBody>
          <a:bodyPr wrap="none" rtlCol="0">
            <a:spAutoFit/>
          </a:bodyPr>
          <a:lstStyle/>
          <a:p>
            <a:r>
              <a:rPr lang="en-US" altLang="zh-CN" sz="4400" b="1" dirty="0"/>
              <a:t>9</a:t>
            </a:r>
            <a:endParaRPr lang="zh-CN" altLang="en-US" sz="4400" b="1" dirty="0"/>
          </a:p>
        </p:txBody>
      </p:sp>
      <p:sp>
        <p:nvSpPr>
          <p:cNvPr id="33" name="文本框 8"/>
          <p:cNvSpPr txBox="1"/>
          <p:nvPr/>
        </p:nvSpPr>
        <p:spPr>
          <a:xfrm>
            <a:off x="6382883" y="2803969"/>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4" name="文本框 8"/>
          <p:cNvSpPr txBox="1"/>
          <p:nvPr/>
        </p:nvSpPr>
        <p:spPr>
          <a:xfrm>
            <a:off x="7835900" y="28067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5" name="文本框 8"/>
          <p:cNvSpPr txBox="1"/>
          <p:nvPr/>
        </p:nvSpPr>
        <p:spPr>
          <a:xfrm>
            <a:off x="9283700" y="28067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6" name="文本框 8"/>
          <p:cNvSpPr txBox="1"/>
          <p:nvPr/>
        </p:nvSpPr>
        <p:spPr>
          <a:xfrm>
            <a:off x="6388100" y="42545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7" name="文本框 8"/>
          <p:cNvSpPr txBox="1"/>
          <p:nvPr/>
        </p:nvSpPr>
        <p:spPr>
          <a:xfrm>
            <a:off x="7835900" y="42545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8" name="文本框 8"/>
          <p:cNvSpPr txBox="1"/>
          <p:nvPr/>
        </p:nvSpPr>
        <p:spPr>
          <a:xfrm>
            <a:off x="9283700" y="42545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39" name="文本框 8"/>
          <p:cNvSpPr txBox="1"/>
          <p:nvPr/>
        </p:nvSpPr>
        <p:spPr>
          <a:xfrm>
            <a:off x="6388100" y="57023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40" name="文本框 8"/>
          <p:cNvSpPr txBox="1"/>
          <p:nvPr/>
        </p:nvSpPr>
        <p:spPr>
          <a:xfrm>
            <a:off x="7835900" y="57023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
        <p:nvSpPr>
          <p:cNvPr id="41" name="文本框 8"/>
          <p:cNvSpPr txBox="1"/>
          <p:nvPr/>
        </p:nvSpPr>
        <p:spPr>
          <a:xfrm>
            <a:off x="9283700" y="5702300"/>
            <a:ext cx="1512205" cy="2974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1219170">
              <a:defRPr/>
            </a:pPr>
            <a:r>
              <a:rPr lang="en-US" altLang="zh-CN" sz="1333" b="1" dirty="0">
                <a:solidFill>
                  <a:schemeClr val="tx1">
                    <a:lumMod val="85000"/>
                    <a:lumOff val="15000"/>
                  </a:schemeClr>
                </a:solidFill>
                <a:latin typeface="Arial"/>
              </a:rPr>
              <a:t>TEXT HERE</a:t>
            </a:r>
          </a:p>
        </p:txBody>
      </p:sp>
    </p:spTree>
    <p:extLst>
      <p:ext uri="{BB962C8B-B14F-4D97-AF65-F5344CB8AC3E}">
        <p14:creationId xmlns:p14="http://schemas.microsoft.com/office/powerpoint/2010/main" val="2003756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51736" r="1944"/>
          <a:stretch/>
        </p:blipFill>
        <p:spPr>
          <a:xfrm>
            <a:off x="6209771" y="0"/>
            <a:ext cx="5647267" cy="6858000"/>
          </a:xfrm>
          <a:prstGeom prst="rect">
            <a:avLst/>
          </a:prstGeom>
        </p:spPr>
      </p:pic>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01</a:t>
            </a:r>
            <a:endParaRPr lang="zh-CN" altLang="en-US" sz="3200" dirty="0"/>
          </a:p>
        </p:txBody>
      </p:sp>
      <p:cxnSp>
        <p:nvCxnSpPr>
          <p:cNvPr id="4" name="直接连接符 3"/>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620566" y="3818467"/>
            <a:ext cx="376065" cy="1754326"/>
          </a:xfrm>
          <a:prstGeom prst="rect">
            <a:avLst/>
          </a:prstGeom>
          <a:noFill/>
        </p:spPr>
        <p:txBody>
          <a:bodyPr wrap="square" rtlCol="0">
            <a:spAutoFit/>
          </a:bodyPr>
          <a:lstStyle/>
          <a:p>
            <a:r>
              <a:rPr lang="zh-CN" altLang="en-US" dirty="0">
                <a:solidFill>
                  <a:schemeClr val="tx1">
                    <a:lumMod val="95000"/>
                    <a:lumOff val="5000"/>
                  </a:schemeClr>
                </a:solidFill>
              </a:rPr>
              <a:t>关于其书其人</a:t>
            </a:r>
          </a:p>
        </p:txBody>
      </p:sp>
      <p:cxnSp>
        <p:nvCxnSpPr>
          <p:cNvPr id="10" name="直接连接符 9"/>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1383224" y="1730443"/>
            <a:ext cx="1569660" cy="646331"/>
          </a:xfrm>
          <a:prstGeom prst="rect">
            <a:avLst/>
          </a:prstGeom>
        </p:spPr>
        <p:txBody>
          <a:bodyPr wrap="none">
            <a:spAutoFit/>
          </a:bodyPr>
          <a:lstStyle/>
          <a:p>
            <a:r>
              <a:rPr lang="zh-CN" altLang="en-US" sz="3600" b="1" dirty="0">
                <a:solidFill>
                  <a:schemeClr val="tx1">
                    <a:lumMod val="85000"/>
                    <a:lumOff val="15000"/>
                  </a:schemeClr>
                </a:solidFill>
              </a:rPr>
              <a:t>修辞的</a:t>
            </a:r>
          </a:p>
        </p:txBody>
      </p:sp>
      <p:sp>
        <p:nvSpPr>
          <p:cNvPr id="15" name="矩形 14"/>
          <p:cNvSpPr/>
          <p:nvPr/>
        </p:nvSpPr>
        <p:spPr>
          <a:xfrm>
            <a:off x="1372109" y="2980705"/>
            <a:ext cx="4376757" cy="3429850"/>
          </a:xfrm>
          <a:prstGeom prst="rect">
            <a:avLst/>
          </a:prstGeom>
        </p:spPr>
        <p:txBody>
          <a:bodyPr wrap="square">
            <a:spAutoFit/>
          </a:bodyPr>
          <a:lstStyle/>
          <a:p>
            <a:pPr>
              <a:lnSpc>
                <a:spcPct val="130000"/>
              </a:lnSpc>
            </a:pPr>
            <a:r>
              <a:rPr lang="en-US" altLang="zh-CN" sz="1200" dirty="0">
                <a:solidFill>
                  <a:schemeClr val="bg1">
                    <a:lumMod val="50000"/>
                  </a:schemeClr>
                </a:solidFill>
                <a:latin typeface="微软雅黑" charset="0"/>
                <a:ea typeface="微软雅黑" charset="0"/>
              </a:rPr>
              <a:t>       </a:t>
            </a:r>
            <a:r>
              <a:rPr lang="zh-CN" altLang="en-US" sz="1200" dirty="0">
                <a:solidFill>
                  <a:schemeClr val="bg1">
                    <a:lumMod val="50000"/>
                  </a:schemeClr>
                </a:solidFill>
                <a:latin typeface="微软雅黑" charset="0"/>
                <a:ea typeface="微软雅黑" charset="0"/>
              </a:rPr>
              <a:t>在</a:t>
            </a:r>
            <a:r>
              <a:rPr lang="en-US" altLang="zh-CN" sz="1200" dirty="0">
                <a:solidFill>
                  <a:schemeClr val="bg1">
                    <a:lumMod val="50000"/>
                  </a:schemeClr>
                </a:solidFill>
                <a:latin typeface="微软雅黑" charset="0"/>
                <a:ea typeface="微软雅黑" charset="0"/>
              </a:rPr>
              <a:t>20</a:t>
            </a:r>
            <a:r>
              <a:rPr lang="zh-CN" altLang="en-US" sz="1200" dirty="0">
                <a:solidFill>
                  <a:schemeClr val="bg1">
                    <a:lumMod val="50000"/>
                  </a:schemeClr>
                </a:solidFill>
                <a:latin typeface="微软雅黑" charset="0"/>
                <a:ea typeface="微软雅黑" charset="0"/>
              </a:rPr>
              <a:t>世纪后半叶，一些西方学者提出了和以往截然相反的看法</a:t>
            </a:r>
            <a:r>
              <a:rPr lang="en-US" altLang="zh-CN" sz="1200" dirty="0">
                <a:solidFill>
                  <a:schemeClr val="bg1">
                    <a:lumMod val="50000"/>
                  </a:schemeClr>
                </a:solidFill>
                <a:latin typeface="微软雅黑" charset="0"/>
                <a:ea typeface="微软雅黑" charset="0"/>
              </a:rPr>
              <a:t>——</a:t>
            </a:r>
            <a:r>
              <a:rPr lang="zh-CN" altLang="en-US" sz="1200" dirty="0">
                <a:solidFill>
                  <a:schemeClr val="bg1">
                    <a:lumMod val="50000"/>
                  </a:schemeClr>
                </a:solidFill>
                <a:latin typeface="微软雅黑" charset="0"/>
                <a:ea typeface="微软雅黑" charset="0"/>
              </a:rPr>
              <a:t>认为修昔底德的写作实际上是一种文学创作，更多的是带有修辞的成分在其中，而非“理性的”或“科学的”。更进一步的，康福德有着这样的结论：修昔底德所主要描绘的几个历史人物的性格和命运，都带有戏剧中才有的典型化特征。</a:t>
            </a:r>
          </a:p>
          <a:p>
            <a:pPr>
              <a:lnSpc>
                <a:spcPct val="130000"/>
              </a:lnSpc>
            </a:pPr>
            <a:r>
              <a:rPr lang="zh-CN" altLang="en-US" sz="1200" dirty="0">
                <a:solidFill>
                  <a:schemeClr val="bg1">
                    <a:lumMod val="50000"/>
                  </a:schemeClr>
                </a:solidFill>
                <a:latin typeface="微软雅黑" charset="0"/>
                <a:ea typeface="微软雅黑" charset="0"/>
              </a:rPr>
              <a:t>        他们的依据，是对其著作中大量演说辞以及戏剧性情节的分析。</a:t>
            </a:r>
          </a:p>
          <a:p>
            <a:pPr>
              <a:lnSpc>
                <a:spcPct val="130000"/>
              </a:lnSpc>
            </a:pPr>
            <a:r>
              <a:rPr lang="zh-CN" altLang="en-US" sz="1200" dirty="0">
                <a:solidFill>
                  <a:schemeClr val="bg1">
                    <a:lumMod val="50000"/>
                  </a:schemeClr>
                </a:solidFill>
                <a:latin typeface="微软雅黑" charset="0"/>
                <a:ea typeface="微软雅黑" charset="0"/>
              </a:rPr>
              <a:t>        关于演说辞，修昔底德自己在书中的交代是“尽量保持实际上所讲的话的大意，同时使演说者说出我认为每个场合所要求他们说出的话语来”。</a:t>
            </a:r>
          </a:p>
          <a:p>
            <a:pPr>
              <a:lnSpc>
                <a:spcPct val="130000"/>
              </a:lnSpc>
            </a:pPr>
            <a:r>
              <a:rPr lang="zh-CN" altLang="en-US" sz="1200" dirty="0">
                <a:solidFill>
                  <a:schemeClr val="bg1">
                    <a:lumMod val="50000"/>
                  </a:schemeClr>
                </a:solidFill>
                <a:latin typeface="微软雅黑" charset="0"/>
                <a:ea typeface="微软雅黑" charset="0"/>
              </a:rPr>
              <a:t>        然而，书中的演说辞除说理精辟外，还十分讲究辞藻，反复铺陈。可以想见，他是花费了大量精力来写作那些不同人物在各种场合使用的演说辞的。因此，这些演说辞确实更多的具有文学创作的意义。</a:t>
            </a:r>
          </a:p>
        </p:txBody>
      </p:sp>
      <p:sp>
        <p:nvSpPr>
          <p:cNvPr id="16" name="圆角矩形 15"/>
          <p:cNvSpPr/>
          <p:nvPr/>
        </p:nvSpPr>
        <p:spPr>
          <a:xfrm>
            <a:off x="1532466" y="2662348"/>
            <a:ext cx="956733" cy="84667"/>
          </a:xfrm>
          <a:prstGeom prst="roundRect">
            <a:avLst>
              <a:gd name="adj" fmla="val 44166"/>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9" name="图片 18">
            <a:hlinkClick r:id="rId4"/>
          </p:cNvPr>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Tree>
    <p:extLst>
      <p:ext uri="{BB962C8B-B14F-4D97-AF65-F5344CB8AC3E}">
        <p14:creationId xmlns:p14="http://schemas.microsoft.com/office/powerpoint/2010/main" val="2833408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框 44"/>
          <p:cNvSpPr txBox="1"/>
          <p:nvPr/>
        </p:nvSpPr>
        <p:spPr>
          <a:xfrm>
            <a:off x="7642573" y="2311351"/>
            <a:ext cx="798693" cy="3970318"/>
          </a:xfrm>
          <a:prstGeom prst="rect">
            <a:avLst/>
          </a:prstGeom>
          <a:noFill/>
        </p:spPr>
        <p:txBody>
          <a:bodyPr wrap="square" rtlCol="0">
            <a:spAutoFit/>
          </a:bodyPr>
          <a:lstStyle/>
          <a:p>
            <a:r>
              <a:rPr lang="zh-CN" altLang="en-US" sz="3600" dirty="0">
                <a:solidFill>
                  <a:schemeClr val="tx1">
                    <a:lumMod val="95000"/>
                    <a:lumOff val="5000"/>
                  </a:schemeClr>
                </a:solidFill>
              </a:rPr>
              <a:t>不同时期的评价</a:t>
            </a:r>
          </a:p>
        </p:txBody>
      </p:sp>
      <p:sp>
        <p:nvSpPr>
          <p:cNvPr id="46" name="文本框 45"/>
          <p:cNvSpPr txBox="1"/>
          <p:nvPr/>
        </p:nvSpPr>
        <p:spPr>
          <a:xfrm>
            <a:off x="7298267" y="2311351"/>
            <a:ext cx="457200" cy="1323439"/>
          </a:xfrm>
          <a:prstGeom prst="rect">
            <a:avLst/>
          </a:prstGeom>
          <a:noFill/>
        </p:spPr>
        <p:txBody>
          <a:bodyPr wrap="square" rtlCol="0">
            <a:spAutoFit/>
          </a:bodyPr>
          <a:lstStyle/>
          <a:p>
            <a:r>
              <a:rPr lang="zh-CN" altLang="en-US" sz="2000" b="1" dirty="0">
                <a:solidFill>
                  <a:schemeClr val="tx1">
                    <a:lumMod val="95000"/>
                    <a:lumOff val="5000"/>
                  </a:schemeClr>
                </a:solidFill>
              </a:rPr>
              <a:t>第二部分</a:t>
            </a:r>
          </a:p>
        </p:txBody>
      </p:sp>
      <p:pic>
        <p:nvPicPr>
          <p:cNvPr id="47" name="图片 46">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6" name="文本框 5"/>
          <p:cNvSpPr txBox="1"/>
          <p:nvPr/>
        </p:nvSpPr>
        <p:spPr>
          <a:xfrm>
            <a:off x="3750734" y="436046"/>
            <a:ext cx="543739" cy="523220"/>
          </a:xfrm>
          <a:prstGeom prst="rect">
            <a:avLst/>
          </a:prstGeom>
          <a:noFill/>
        </p:spPr>
        <p:txBody>
          <a:bodyPr wrap="none" rtlCol="0">
            <a:spAutoFit/>
          </a:bodyPr>
          <a:lstStyle/>
          <a:p>
            <a:r>
              <a:rPr lang="zh-CN" altLang="en-US" sz="2800" dirty="0"/>
              <a:t>六</a:t>
            </a:r>
          </a:p>
        </p:txBody>
      </p:sp>
      <p:sp>
        <p:nvSpPr>
          <p:cNvPr id="8" name="文本框 7"/>
          <p:cNvSpPr txBox="1"/>
          <p:nvPr/>
        </p:nvSpPr>
        <p:spPr>
          <a:xfrm>
            <a:off x="3750734" y="2630279"/>
            <a:ext cx="543739" cy="523220"/>
          </a:xfrm>
          <a:prstGeom prst="rect">
            <a:avLst/>
          </a:prstGeom>
          <a:noFill/>
        </p:spPr>
        <p:txBody>
          <a:bodyPr wrap="none" rtlCol="0">
            <a:spAutoFit/>
          </a:bodyPr>
          <a:lstStyle/>
          <a:p>
            <a:r>
              <a:rPr lang="zh-CN" altLang="en-US" sz="2800" dirty="0"/>
              <a:t>二</a:t>
            </a:r>
          </a:p>
        </p:txBody>
      </p:sp>
      <p:sp>
        <p:nvSpPr>
          <p:cNvPr id="9" name="文本框 8"/>
          <p:cNvSpPr txBox="1"/>
          <p:nvPr/>
        </p:nvSpPr>
        <p:spPr>
          <a:xfrm>
            <a:off x="3750734" y="3996293"/>
            <a:ext cx="543739" cy="523220"/>
          </a:xfrm>
          <a:prstGeom prst="rect">
            <a:avLst/>
          </a:prstGeom>
          <a:noFill/>
        </p:spPr>
        <p:txBody>
          <a:bodyPr wrap="none" rtlCol="0">
            <a:spAutoFit/>
          </a:bodyPr>
          <a:lstStyle/>
          <a:p>
            <a:r>
              <a:rPr lang="zh-CN" altLang="en-US" sz="2800" dirty="0"/>
              <a:t>三</a:t>
            </a:r>
          </a:p>
        </p:txBody>
      </p:sp>
      <p:sp>
        <p:nvSpPr>
          <p:cNvPr id="10" name="文本框 9"/>
          <p:cNvSpPr txBox="1"/>
          <p:nvPr/>
        </p:nvSpPr>
        <p:spPr>
          <a:xfrm>
            <a:off x="3750734" y="4885293"/>
            <a:ext cx="543739" cy="523220"/>
          </a:xfrm>
          <a:prstGeom prst="rect">
            <a:avLst/>
          </a:prstGeom>
          <a:noFill/>
        </p:spPr>
        <p:txBody>
          <a:bodyPr wrap="none" rtlCol="0">
            <a:spAutoFit/>
          </a:bodyPr>
          <a:lstStyle/>
          <a:p>
            <a:r>
              <a:rPr lang="zh-CN" altLang="en-US" sz="2800" dirty="0"/>
              <a:t>四</a:t>
            </a:r>
          </a:p>
        </p:txBody>
      </p:sp>
      <p:sp>
        <p:nvSpPr>
          <p:cNvPr id="11" name="文本框 10"/>
          <p:cNvSpPr txBox="1"/>
          <p:nvPr/>
        </p:nvSpPr>
        <p:spPr>
          <a:xfrm>
            <a:off x="3750734" y="5761580"/>
            <a:ext cx="543739" cy="523220"/>
          </a:xfrm>
          <a:prstGeom prst="rect">
            <a:avLst/>
          </a:prstGeom>
          <a:noFill/>
        </p:spPr>
        <p:txBody>
          <a:bodyPr wrap="none" rtlCol="0">
            <a:spAutoFit/>
          </a:bodyPr>
          <a:lstStyle/>
          <a:p>
            <a:r>
              <a:rPr lang="zh-CN" altLang="en-US" sz="2800" dirty="0"/>
              <a:t>五</a:t>
            </a:r>
          </a:p>
        </p:txBody>
      </p:sp>
      <p:sp>
        <p:nvSpPr>
          <p:cNvPr id="12" name="文本框 11"/>
          <p:cNvSpPr txBox="1"/>
          <p:nvPr/>
        </p:nvSpPr>
        <p:spPr>
          <a:xfrm>
            <a:off x="3750734" y="1367380"/>
            <a:ext cx="543739" cy="523220"/>
          </a:xfrm>
          <a:prstGeom prst="rect">
            <a:avLst/>
          </a:prstGeom>
          <a:noFill/>
        </p:spPr>
        <p:txBody>
          <a:bodyPr wrap="none" rtlCol="0">
            <a:spAutoFit/>
          </a:bodyPr>
          <a:lstStyle/>
          <a:p>
            <a:r>
              <a:rPr lang="zh-CN" altLang="en-US" sz="2800" dirty="0"/>
              <a:t>一</a:t>
            </a:r>
          </a:p>
        </p:txBody>
      </p:sp>
    </p:spTree>
    <p:extLst>
      <p:ext uri="{BB962C8B-B14F-4D97-AF65-F5344CB8AC3E}">
        <p14:creationId xmlns:p14="http://schemas.microsoft.com/office/powerpoint/2010/main" val="31675485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8639" y="1181100"/>
            <a:ext cx="639919" cy="584775"/>
          </a:xfrm>
          <a:prstGeom prst="rect">
            <a:avLst/>
          </a:prstGeom>
          <a:noFill/>
        </p:spPr>
        <p:txBody>
          <a:bodyPr wrap="none" rtlCol="0">
            <a:spAutoFit/>
          </a:bodyPr>
          <a:lstStyle/>
          <a:p>
            <a:pPr algn="ctr"/>
            <a:r>
              <a:rPr lang="en-US" altLang="zh-CN" sz="3200" dirty="0"/>
              <a:t>02</a:t>
            </a:r>
            <a:endParaRPr lang="zh-CN" altLang="en-US" sz="3200" dirty="0"/>
          </a:p>
        </p:txBody>
      </p:sp>
      <p:cxnSp>
        <p:nvCxnSpPr>
          <p:cNvPr id="3" name="直接连接符 2"/>
          <p:cNvCxnSpPr/>
          <p:nvPr/>
        </p:nvCxnSpPr>
        <p:spPr>
          <a:xfrm>
            <a:off x="808598" y="1859008"/>
            <a:ext cx="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620566" y="3818467"/>
            <a:ext cx="376065" cy="2031325"/>
          </a:xfrm>
          <a:prstGeom prst="rect">
            <a:avLst/>
          </a:prstGeom>
          <a:noFill/>
        </p:spPr>
        <p:txBody>
          <a:bodyPr wrap="square" rtlCol="0">
            <a:spAutoFit/>
          </a:bodyPr>
          <a:lstStyle/>
          <a:p>
            <a:r>
              <a:rPr lang="zh-CN" altLang="en-US" dirty="0">
                <a:solidFill>
                  <a:schemeClr val="tx1">
                    <a:lumMod val="95000"/>
                    <a:lumOff val="5000"/>
                  </a:schemeClr>
                </a:solidFill>
              </a:rPr>
              <a:t>不同时期的评价</a:t>
            </a:r>
            <a:endParaRPr lang="en-US" altLang="zh-CN" dirty="0">
              <a:solidFill>
                <a:schemeClr val="tx1">
                  <a:lumMod val="95000"/>
                  <a:lumOff val="5000"/>
                </a:schemeClr>
              </a:solidFill>
            </a:endParaRPr>
          </a:p>
        </p:txBody>
      </p:sp>
      <p:cxnSp>
        <p:nvCxnSpPr>
          <p:cNvPr id="5" name="直接连接符 4"/>
          <p:cNvCxnSpPr/>
          <p:nvPr/>
        </p:nvCxnSpPr>
        <p:spPr>
          <a:xfrm>
            <a:off x="808598" y="1952141"/>
            <a:ext cx="0" cy="177319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6" name="图片 5">
            <a:hlinkClick r:id="rId3"/>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67945" y="6528587"/>
            <a:ext cx="1498452" cy="199794"/>
          </a:xfrm>
          <a:prstGeom prst="rect">
            <a:avLst/>
          </a:prstGeom>
        </p:spPr>
      </p:pic>
      <p:sp>
        <p:nvSpPr>
          <p:cNvPr id="8" name="文本框 7">
            <a:extLst>
              <a:ext uri="{FF2B5EF4-FFF2-40B4-BE49-F238E27FC236}">
                <a16:creationId xmlns:a16="http://schemas.microsoft.com/office/drawing/2014/main" id="{197F6765-D052-4E5F-A323-845A5654CA5D}"/>
              </a:ext>
            </a:extLst>
          </p:cNvPr>
          <p:cNvSpPr txBox="1"/>
          <p:nvPr/>
        </p:nvSpPr>
        <p:spPr>
          <a:xfrm>
            <a:off x="9718815" y="806349"/>
            <a:ext cx="553998" cy="2599362"/>
          </a:xfrm>
          <a:prstGeom prst="rect">
            <a:avLst/>
          </a:prstGeom>
          <a:noFill/>
        </p:spPr>
        <p:txBody>
          <a:bodyPr vert="eaVert" wrap="square" rtlCol="0">
            <a:spAutoFit/>
          </a:bodyPr>
          <a:lstStyle/>
          <a:p>
            <a:r>
              <a:rPr lang="zh-CN" altLang="en-US" sz="2400" b="1" dirty="0"/>
              <a:t>希腊化时代</a:t>
            </a:r>
          </a:p>
        </p:txBody>
      </p:sp>
      <p:sp>
        <p:nvSpPr>
          <p:cNvPr id="10" name="文本框 9">
            <a:extLst>
              <a:ext uri="{FF2B5EF4-FFF2-40B4-BE49-F238E27FC236}">
                <a16:creationId xmlns:a16="http://schemas.microsoft.com/office/drawing/2014/main" id="{A51D045C-C936-4F73-A3CE-ADA47F34433A}"/>
              </a:ext>
            </a:extLst>
          </p:cNvPr>
          <p:cNvSpPr txBox="1"/>
          <p:nvPr/>
        </p:nvSpPr>
        <p:spPr>
          <a:xfrm>
            <a:off x="1924055" y="2248005"/>
            <a:ext cx="7065070" cy="1477328"/>
          </a:xfrm>
          <a:prstGeom prst="rect">
            <a:avLst/>
          </a:prstGeom>
          <a:noFill/>
        </p:spPr>
        <p:txBody>
          <a:bodyPr wrap="square" rtlCol="0">
            <a:spAutoFit/>
          </a:bodyPr>
          <a:lstStyle/>
          <a:p>
            <a:pPr algn="just"/>
            <a:r>
              <a:rPr lang="en-US" altLang="zh-CN" dirty="0">
                <a:solidFill>
                  <a:schemeClr val="bg2">
                    <a:lumMod val="25000"/>
                  </a:schemeClr>
                </a:solidFill>
              </a:rPr>
              <a:t>        </a:t>
            </a:r>
            <a:r>
              <a:rPr lang="zh-CN" altLang="zh-CN" dirty="0">
                <a:solidFill>
                  <a:schemeClr val="bg2">
                    <a:lumMod val="25000"/>
                  </a:schemeClr>
                </a:solidFill>
              </a:rPr>
              <a:t>狄奥尼修斯认为：对所有史学家来说，首要和最基本的任务是为他们的读者选择一个美好和令人高兴的主题。即史家应该对公众的记忆和价值取向表示尊重和服从。他认为希罗多德的选择比修昔底德要好。并且，有学者认为，可以相信狄奥尼修斯的观点代表了当时的古代批评家们的普遍看法</a:t>
            </a:r>
            <a:r>
              <a:rPr lang="zh-CN" altLang="zh-CN" sz="1600" dirty="0">
                <a:solidFill>
                  <a:schemeClr val="bg2">
                    <a:lumMod val="25000"/>
                  </a:schemeClr>
                </a:solidFill>
              </a:rPr>
              <a:t>。</a:t>
            </a:r>
            <a:endParaRPr lang="zh-CN" altLang="en-US" sz="1600" dirty="0">
              <a:solidFill>
                <a:schemeClr val="bg2">
                  <a:lumMod val="25000"/>
                </a:schemeClr>
              </a:solidFill>
            </a:endParaRPr>
          </a:p>
        </p:txBody>
      </p:sp>
      <p:cxnSp>
        <p:nvCxnSpPr>
          <p:cNvPr id="12" name="直接连接符 11">
            <a:extLst>
              <a:ext uri="{FF2B5EF4-FFF2-40B4-BE49-F238E27FC236}">
                <a16:creationId xmlns:a16="http://schemas.microsoft.com/office/drawing/2014/main" id="{B7D43B79-089A-4E21-9224-59401DD63307}"/>
              </a:ext>
            </a:extLst>
          </p:cNvPr>
          <p:cNvCxnSpPr>
            <a:cxnSpLocks/>
          </p:cNvCxnSpPr>
          <p:nvPr/>
        </p:nvCxnSpPr>
        <p:spPr>
          <a:xfrm>
            <a:off x="2311685" y="4458982"/>
            <a:ext cx="8825502" cy="0"/>
          </a:xfrm>
          <a:prstGeom prst="line">
            <a:avLst/>
          </a:prstGeom>
          <a:ln>
            <a:solidFill>
              <a:schemeClr val="bg2">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50BFB0C3-9B73-4B87-B759-795BB0D92EDA}"/>
              </a:ext>
            </a:extLst>
          </p:cNvPr>
          <p:cNvSpPr txBox="1"/>
          <p:nvPr/>
        </p:nvSpPr>
        <p:spPr>
          <a:xfrm>
            <a:off x="2311685" y="4762210"/>
            <a:ext cx="7130266" cy="1600438"/>
          </a:xfrm>
          <a:prstGeom prst="rect">
            <a:avLst/>
          </a:prstGeom>
          <a:noFill/>
        </p:spPr>
        <p:txBody>
          <a:bodyPr wrap="square" rtlCol="0">
            <a:spAutoFit/>
          </a:bodyPr>
          <a:lstStyle/>
          <a:p>
            <a:r>
              <a:rPr lang="zh-CN" altLang="en-US" dirty="0"/>
              <a:t>社会背景：</a:t>
            </a:r>
            <a:r>
              <a:rPr lang="zh-CN" altLang="zh-CN" sz="1600" dirty="0">
                <a:solidFill>
                  <a:schemeClr val="bg2">
                    <a:lumMod val="75000"/>
                  </a:schemeClr>
                </a:solidFill>
              </a:rPr>
              <a:t>希腊世界的社会经济起了重大的变化。作为奴隶主民主政治基础的</a:t>
            </a:r>
            <a:r>
              <a:rPr lang="en-US" altLang="zh-CN" sz="1600" dirty="0">
                <a:solidFill>
                  <a:schemeClr val="bg2">
                    <a:lumMod val="75000"/>
                  </a:schemeClr>
                </a:solidFill>
              </a:rPr>
              <a:t>        </a:t>
            </a:r>
            <a:r>
              <a:rPr lang="zh-CN" altLang="zh-CN" sz="1600" dirty="0">
                <a:solidFill>
                  <a:schemeClr val="bg2">
                    <a:lumMod val="75000"/>
                  </a:schemeClr>
                </a:solidFill>
              </a:rPr>
              <a:t>自由民大都破产，无产者人数增加，他们的出路不是变为奴隶，就是去当雇佣兵。</a:t>
            </a:r>
            <a:r>
              <a:rPr lang="zh-CN" altLang="en-US" sz="1600" dirty="0">
                <a:solidFill>
                  <a:schemeClr val="bg2">
                    <a:lumMod val="75000"/>
                  </a:schemeClr>
                </a:solidFill>
              </a:rPr>
              <a:t>政治上，奴隶主民主政治的衰落，走向君主政治的道路。哲学上，唯物论哲学衰落、唯心论哲学抬头，宗教迷信普遍流行，奴隶主追求耳目之愉，不喜欢需要深思熟虑的作品。文艺上缺少和现实作斗争的内容，只满足奴隶主阶级厌恶现实斗争与享乐生活的需要。</a:t>
            </a:r>
            <a:endParaRPr lang="zh-CN" altLang="en-US" dirty="0">
              <a:solidFill>
                <a:schemeClr val="bg2">
                  <a:lumMod val="75000"/>
                </a:schemeClr>
              </a:solidFill>
            </a:endParaRPr>
          </a:p>
        </p:txBody>
      </p:sp>
    </p:spTree>
    <p:extLst>
      <p:ext uri="{BB962C8B-B14F-4D97-AF65-F5344CB8AC3E}">
        <p14:creationId xmlns:p14="http://schemas.microsoft.com/office/powerpoint/2010/main" val="184229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9">
      <a:majorFont>
        <a:latin typeface="Century Gothic"/>
        <a:ea typeface="微软雅黑"/>
        <a:cs typeface=""/>
      </a:majorFont>
      <a:minorFont>
        <a:latin typeface="Century Gothic"/>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244</TotalTime>
  <Words>2573</Words>
  <Application>Microsoft Office PowerPoint</Application>
  <PresentationFormat>宽屏</PresentationFormat>
  <Paragraphs>261</Paragraphs>
  <Slides>29</Slides>
  <Notes>4</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29</vt:i4>
      </vt:variant>
    </vt:vector>
  </HeadingPairs>
  <TitlesOfParts>
    <vt:vector size="36" baseType="lpstr">
      <vt:lpstr>等线</vt:lpstr>
      <vt:lpstr>微软雅黑</vt:lpstr>
      <vt:lpstr>Arial</vt:lpstr>
      <vt:lpstr>Century Gothic</vt:lpstr>
      <vt:lpstr>Segoe UI 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常 卓</cp:lastModifiedBy>
  <cp:revision>62</cp:revision>
  <dcterms:created xsi:type="dcterms:W3CDTF">2015-08-18T02:51:41Z</dcterms:created>
  <dcterms:modified xsi:type="dcterms:W3CDTF">2018-06-13T14:12:56Z</dcterms:modified>
  <cp:category/>
</cp:coreProperties>
</file>

<file path=docProps/thumbnail.jpeg>
</file>